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05" r:id="rId2"/>
    <p:sldMasterId id="2147484044" r:id="rId3"/>
  </p:sldMasterIdLst>
  <p:notesMasterIdLst>
    <p:notesMasterId r:id="rId14"/>
  </p:notesMasterIdLst>
  <p:sldIdLst>
    <p:sldId id="2226" r:id="rId4"/>
    <p:sldId id="2399" r:id="rId5"/>
    <p:sldId id="2469" r:id="rId6"/>
    <p:sldId id="2391" r:id="rId7"/>
    <p:sldId id="2470" r:id="rId8"/>
    <p:sldId id="2471" r:id="rId9"/>
    <p:sldId id="2472" r:id="rId10"/>
    <p:sldId id="2468" r:id="rId11"/>
    <p:sldId id="2473" r:id="rId12"/>
    <p:sldId id="2474" r:id="rId13"/>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00"/>
    <a:srgbClr val="B8BBC1"/>
    <a:srgbClr val="F4F3F5"/>
    <a:srgbClr val="F3F3F3"/>
    <a:srgbClr val="FAF8FC"/>
    <a:srgbClr val="AA8A78"/>
    <a:srgbClr val="55677C"/>
    <a:srgbClr val="3C3B41"/>
    <a:srgbClr val="FAF8FB"/>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05" autoAdjust="0"/>
    <p:restoredTop sz="96012" autoAdjust="0"/>
  </p:normalViewPr>
  <p:slideViewPr>
    <p:cSldViewPr snapToGrid="0" snapToObjects="1">
      <p:cViewPr varScale="1">
        <p:scale>
          <a:sx n="32" d="100"/>
          <a:sy n="32" d="100"/>
        </p:scale>
        <p:origin x="-640" y="-88"/>
      </p:cViewPr>
      <p:guideLst>
        <p:guide orient="horz" pos="4320"/>
        <p:guide pos="7678"/>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9/26/2019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1970090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1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0" y="2042160"/>
            <a:ext cx="24377650" cy="6644642"/>
          </a:xfrm>
        </p:spPr>
        <p:txBody>
          <a:bodyPr>
            <a:normAutofit/>
          </a:bodyPr>
          <a:lstStyle>
            <a:lvl1pPr>
              <a:defRPr sz="2800"/>
            </a:lvl1pPr>
          </a:lstStyle>
          <a:p>
            <a:endParaRPr lang="en-US"/>
          </a:p>
        </p:txBody>
      </p:sp>
    </p:spTree>
    <p:extLst>
      <p:ext uri="{BB962C8B-B14F-4D97-AF65-F5344CB8AC3E}">
        <p14:creationId xmlns:p14="http://schemas.microsoft.com/office/powerpoint/2010/main" val="181520993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7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16673208" y="2354580"/>
            <a:ext cx="5043792" cy="896112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9820914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8_Big Image Placeholder">
    <p:spTree>
      <p:nvGrpSpPr>
        <p:cNvPr id="1" name=""/>
        <p:cNvGrpSpPr/>
        <p:nvPr/>
      </p:nvGrpSpPr>
      <p:grpSpPr>
        <a:xfrm>
          <a:off x="0" y="0"/>
          <a:ext cx="0" cy="0"/>
          <a:chOff x="0" y="0"/>
          <a:chExt cx="0" cy="0"/>
        </a:xfrm>
      </p:grpSpPr>
      <p:sp>
        <p:nvSpPr>
          <p:cNvPr id="6" name="Picture Placeholder 2"/>
          <p:cNvSpPr>
            <a:spLocks noGrp="1"/>
          </p:cNvSpPr>
          <p:nvPr>
            <p:ph type="pic" sz="quarter" idx="20"/>
          </p:nvPr>
        </p:nvSpPr>
        <p:spPr>
          <a:xfrm>
            <a:off x="2153285" y="3314699"/>
            <a:ext cx="6126480" cy="7756072"/>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3108603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9_Big Image Placeholder">
    <p:spTree>
      <p:nvGrpSpPr>
        <p:cNvPr id="1" name=""/>
        <p:cNvGrpSpPr/>
        <p:nvPr/>
      </p:nvGrpSpPr>
      <p:grpSpPr>
        <a:xfrm>
          <a:off x="0" y="0"/>
          <a:ext cx="0" cy="0"/>
          <a:chOff x="0" y="0"/>
          <a:chExt cx="0" cy="0"/>
        </a:xfrm>
      </p:grpSpPr>
      <p:sp>
        <p:nvSpPr>
          <p:cNvPr id="5" name="Picture Placeholder 2"/>
          <p:cNvSpPr>
            <a:spLocks noGrp="1"/>
          </p:cNvSpPr>
          <p:nvPr>
            <p:ph type="pic" sz="quarter" idx="21"/>
          </p:nvPr>
        </p:nvSpPr>
        <p:spPr>
          <a:xfrm>
            <a:off x="14320158" y="7119782"/>
            <a:ext cx="7106756" cy="4501833"/>
          </a:xfrm>
          <a:solidFill>
            <a:schemeClr val="bg1">
              <a:lumMod val="95000"/>
            </a:schemeClr>
          </a:solidFill>
        </p:spPr>
        <p:txBody>
          <a:bodyPr>
            <a:normAutofit/>
          </a:bodyPr>
          <a:lstStyle>
            <a:lvl1pPr>
              <a:defRPr sz="2800"/>
            </a:lvl1pPr>
          </a:lstStyle>
          <a:p>
            <a:endParaRPr lang="en-US"/>
          </a:p>
        </p:txBody>
      </p:sp>
      <p:sp>
        <p:nvSpPr>
          <p:cNvPr id="6" name="Picture Placeholder 2"/>
          <p:cNvSpPr>
            <a:spLocks noGrp="1"/>
          </p:cNvSpPr>
          <p:nvPr>
            <p:ph type="pic" sz="quarter" idx="20"/>
          </p:nvPr>
        </p:nvSpPr>
        <p:spPr>
          <a:xfrm>
            <a:off x="2960496" y="7119782"/>
            <a:ext cx="7106756" cy="4501833"/>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58422495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0_Big Image Placeholder">
    <p:spTree>
      <p:nvGrpSpPr>
        <p:cNvPr id="1" name=""/>
        <p:cNvGrpSpPr/>
        <p:nvPr/>
      </p:nvGrpSpPr>
      <p:grpSpPr>
        <a:xfrm>
          <a:off x="0" y="0"/>
          <a:ext cx="0" cy="0"/>
          <a:chOff x="0" y="0"/>
          <a:chExt cx="0" cy="0"/>
        </a:xfrm>
      </p:grpSpPr>
      <p:sp>
        <p:nvSpPr>
          <p:cNvPr id="10" name="Picture Placeholder 2"/>
          <p:cNvSpPr>
            <a:spLocks noGrp="1"/>
          </p:cNvSpPr>
          <p:nvPr>
            <p:ph type="pic" sz="quarter" idx="22"/>
          </p:nvPr>
        </p:nvSpPr>
        <p:spPr>
          <a:xfrm>
            <a:off x="17660577" y="8434383"/>
            <a:ext cx="1957459" cy="2478024"/>
          </a:xfrm>
          <a:solidFill>
            <a:schemeClr val="bg1">
              <a:lumMod val="95000"/>
            </a:schemeClr>
          </a:solidFill>
        </p:spPr>
        <p:txBody>
          <a:bodyPr>
            <a:normAutofit/>
          </a:bodyPr>
          <a:lstStyle>
            <a:lvl1pPr>
              <a:defRPr sz="2800"/>
            </a:lvl1pPr>
          </a:lstStyle>
          <a:p>
            <a:endParaRPr lang="en-US"/>
          </a:p>
        </p:txBody>
      </p:sp>
      <p:sp>
        <p:nvSpPr>
          <p:cNvPr id="5" name="Picture Placeholder 2"/>
          <p:cNvSpPr>
            <a:spLocks noGrp="1"/>
          </p:cNvSpPr>
          <p:nvPr>
            <p:ph type="pic" sz="quarter" idx="21"/>
          </p:nvPr>
        </p:nvSpPr>
        <p:spPr>
          <a:xfrm>
            <a:off x="9707952" y="7050208"/>
            <a:ext cx="5708493" cy="3601943"/>
          </a:xfrm>
          <a:solidFill>
            <a:schemeClr val="bg1">
              <a:lumMod val="95000"/>
            </a:schemeClr>
          </a:solidFill>
        </p:spPr>
        <p:txBody>
          <a:bodyPr>
            <a:normAutofit/>
          </a:bodyPr>
          <a:lstStyle>
            <a:lvl1pPr>
              <a:defRPr sz="2800"/>
            </a:lvl1pPr>
          </a:lstStyle>
          <a:p>
            <a:endParaRPr lang="en-US"/>
          </a:p>
        </p:txBody>
      </p:sp>
      <p:sp>
        <p:nvSpPr>
          <p:cNvPr id="6" name="Picture Placeholder 2"/>
          <p:cNvSpPr>
            <a:spLocks noGrp="1"/>
          </p:cNvSpPr>
          <p:nvPr>
            <p:ph type="pic" sz="quarter" idx="20"/>
          </p:nvPr>
        </p:nvSpPr>
        <p:spPr>
          <a:xfrm>
            <a:off x="2488368" y="7050208"/>
            <a:ext cx="4975452" cy="2768349"/>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23"/>
          </p:nvPr>
        </p:nvSpPr>
        <p:spPr>
          <a:xfrm>
            <a:off x="20821978" y="9107728"/>
            <a:ext cx="1133856" cy="2003617"/>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14738988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1_Big Image Placeholder">
    <p:spTree>
      <p:nvGrpSpPr>
        <p:cNvPr id="1" name=""/>
        <p:cNvGrpSpPr/>
        <p:nvPr/>
      </p:nvGrpSpPr>
      <p:grpSpPr>
        <a:xfrm>
          <a:off x="0" y="0"/>
          <a:ext cx="0" cy="0"/>
          <a:chOff x="0" y="0"/>
          <a:chExt cx="0" cy="0"/>
        </a:xfrm>
      </p:grpSpPr>
      <p:sp>
        <p:nvSpPr>
          <p:cNvPr id="8" name="Picture Placeholder 2"/>
          <p:cNvSpPr>
            <a:spLocks noGrp="1"/>
          </p:cNvSpPr>
          <p:nvPr>
            <p:ph type="pic" sz="quarter" idx="20"/>
          </p:nvPr>
        </p:nvSpPr>
        <p:spPr>
          <a:xfrm>
            <a:off x="2165684" y="3633537"/>
            <a:ext cx="7094766" cy="10082463"/>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1098943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2_Big Image Placeholder">
    <p:spTree>
      <p:nvGrpSpPr>
        <p:cNvPr id="1" name=""/>
        <p:cNvGrpSpPr/>
        <p:nvPr/>
      </p:nvGrpSpPr>
      <p:grpSpPr>
        <a:xfrm>
          <a:off x="0" y="0"/>
          <a:ext cx="0" cy="0"/>
          <a:chOff x="0" y="0"/>
          <a:chExt cx="0" cy="0"/>
        </a:xfrm>
      </p:grpSpPr>
      <p:sp>
        <p:nvSpPr>
          <p:cNvPr id="5" name="Picture Placeholder 2"/>
          <p:cNvSpPr>
            <a:spLocks noGrp="1"/>
          </p:cNvSpPr>
          <p:nvPr>
            <p:ph type="pic" sz="quarter" idx="21"/>
          </p:nvPr>
        </p:nvSpPr>
        <p:spPr>
          <a:xfrm>
            <a:off x="17433269" y="2618563"/>
            <a:ext cx="4681728" cy="8366262"/>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20"/>
          </p:nvPr>
        </p:nvSpPr>
        <p:spPr>
          <a:xfrm>
            <a:off x="13369929" y="2618563"/>
            <a:ext cx="4681728" cy="8366262"/>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3856368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47_Placeholder">
    <p:spTree>
      <p:nvGrpSpPr>
        <p:cNvPr id="1" name=""/>
        <p:cNvGrpSpPr/>
        <p:nvPr/>
      </p:nvGrpSpPr>
      <p:grpSpPr>
        <a:xfrm>
          <a:off x="0" y="0"/>
          <a:ext cx="0" cy="0"/>
          <a:chOff x="0" y="0"/>
          <a:chExt cx="0" cy="0"/>
        </a:xfrm>
      </p:grpSpPr>
      <p:sp>
        <p:nvSpPr>
          <p:cNvPr id="5" name="Picture Placeholder 2"/>
          <p:cNvSpPr>
            <a:spLocks noGrp="1"/>
          </p:cNvSpPr>
          <p:nvPr>
            <p:ph type="pic" sz="quarter" idx="26"/>
          </p:nvPr>
        </p:nvSpPr>
        <p:spPr>
          <a:xfrm>
            <a:off x="0" y="8382000"/>
            <a:ext cx="24377649" cy="4457642"/>
          </a:xfr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218426038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8_Placeholder Slide">
    <p:spTree>
      <p:nvGrpSpPr>
        <p:cNvPr id="1" name=""/>
        <p:cNvGrpSpPr/>
        <p:nvPr/>
      </p:nvGrpSpPr>
      <p:grpSpPr>
        <a:xfrm>
          <a:off x="0" y="0"/>
          <a:ext cx="0" cy="0"/>
          <a:chOff x="0" y="0"/>
          <a:chExt cx="0" cy="0"/>
        </a:xfrm>
      </p:grpSpPr>
      <p:sp>
        <p:nvSpPr>
          <p:cNvPr id="20" name="Picture Placeholder 2"/>
          <p:cNvSpPr>
            <a:spLocks noGrp="1"/>
          </p:cNvSpPr>
          <p:nvPr>
            <p:ph type="pic" sz="quarter" idx="20"/>
          </p:nvPr>
        </p:nvSpPr>
        <p:spPr>
          <a:xfrm>
            <a:off x="6089650" y="0"/>
            <a:ext cx="4572000" cy="4572000"/>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21"/>
          </p:nvPr>
        </p:nvSpPr>
        <p:spPr>
          <a:xfrm>
            <a:off x="10661650" y="0"/>
            <a:ext cx="4572000" cy="4572000"/>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22"/>
          </p:nvPr>
        </p:nvSpPr>
        <p:spPr>
          <a:xfrm>
            <a:off x="15233650" y="0"/>
            <a:ext cx="4572000" cy="4572000"/>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23"/>
          </p:nvPr>
        </p:nvSpPr>
        <p:spPr>
          <a:xfrm>
            <a:off x="15233650" y="4572000"/>
            <a:ext cx="4572000" cy="4572000"/>
          </a:xfrm>
          <a:solidFill>
            <a:schemeClr val="bg1">
              <a:lumMod val="95000"/>
            </a:schemeClr>
          </a:solidFill>
        </p:spPr>
        <p:txBody>
          <a:bodyPr>
            <a:normAutofit/>
          </a:bodyPr>
          <a:lstStyle>
            <a:lvl1pPr>
              <a:defRPr sz="2800"/>
            </a:lvl1pPr>
          </a:lstStyle>
          <a:p>
            <a:endParaRPr lang="en-US"/>
          </a:p>
        </p:txBody>
      </p:sp>
      <p:sp>
        <p:nvSpPr>
          <p:cNvPr id="24" name="Picture Placeholder 2"/>
          <p:cNvSpPr>
            <a:spLocks noGrp="1"/>
          </p:cNvSpPr>
          <p:nvPr>
            <p:ph type="pic" sz="quarter" idx="24"/>
          </p:nvPr>
        </p:nvSpPr>
        <p:spPr>
          <a:xfrm>
            <a:off x="19805650" y="4572000"/>
            <a:ext cx="4572000" cy="4572000"/>
          </a:xfrm>
          <a:solidFill>
            <a:schemeClr val="bg1">
              <a:lumMod val="95000"/>
            </a:schemeClr>
          </a:solidFill>
        </p:spPr>
        <p:txBody>
          <a:bodyPr>
            <a:normAutofit/>
          </a:bodyPr>
          <a:lstStyle>
            <a:lvl1pPr>
              <a:defRPr sz="2800"/>
            </a:lvl1pPr>
          </a:lstStyle>
          <a:p>
            <a:endParaRPr lang="en-US"/>
          </a:p>
        </p:txBody>
      </p:sp>
      <p:sp>
        <p:nvSpPr>
          <p:cNvPr id="25" name="Picture Placeholder 2"/>
          <p:cNvSpPr>
            <a:spLocks noGrp="1"/>
          </p:cNvSpPr>
          <p:nvPr>
            <p:ph type="pic" sz="quarter" idx="25"/>
          </p:nvPr>
        </p:nvSpPr>
        <p:spPr>
          <a:xfrm>
            <a:off x="19805650" y="9144000"/>
            <a:ext cx="4572000" cy="4572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86990636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9_Placeholder Slide">
    <p:spTree>
      <p:nvGrpSpPr>
        <p:cNvPr id="1" name=""/>
        <p:cNvGrpSpPr/>
        <p:nvPr/>
      </p:nvGrpSpPr>
      <p:grpSpPr>
        <a:xfrm>
          <a:off x="0" y="0"/>
          <a:ext cx="0" cy="0"/>
          <a:chOff x="0" y="0"/>
          <a:chExt cx="0" cy="0"/>
        </a:xfrm>
      </p:grpSpPr>
      <p:sp>
        <p:nvSpPr>
          <p:cNvPr id="9" name="Picture Placeholder 2"/>
          <p:cNvSpPr>
            <a:spLocks noGrp="1"/>
          </p:cNvSpPr>
          <p:nvPr>
            <p:ph type="pic" sz="quarter" idx="20"/>
          </p:nvPr>
        </p:nvSpPr>
        <p:spPr>
          <a:xfrm>
            <a:off x="3299792" y="1808920"/>
            <a:ext cx="7315200" cy="10098157"/>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8708592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0_Placeholder Slide">
    <p:spTree>
      <p:nvGrpSpPr>
        <p:cNvPr id="1" name=""/>
        <p:cNvGrpSpPr/>
        <p:nvPr/>
      </p:nvGrpSpPr>
      <p:grpSpPr>
        <a:xfrm>
          <a:off x="0" y="0"/>
          <a:ext cx="0" cy="0"/>
          <a:chOff x="0" y="0"/>
          <a:chExt cx="0" cy="0"/>
        </a:xfrm>
      </p:grpSpPr>
      <p:sp>
        <p:nvSpPr>
          <p:cNvPr id="9" name="Picture Placeholder 2"/>
          <p:cNvSpPr>
            <a:spLocks noGrp="1"/>
          </p:cNvSpPr>
          <p:nvPr>
            <p:ph type="pic" sz="quarter" idx="20"/>
          </p:nvPr>
        </p:nvSpPr>
        <p:spPr>
          <a:xfrm>
            <a:off x="11273360" y="1333431"/>
            <a:ext cx="7315200" cy="10098157"/>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259220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Placeholder Slide">
    <p:spTree>
      <p:nvGrpSpPr>
        <p:cNvPr id="1" name=""/>
        <p:cNvGrpSpPr/>
        <p:nvPr/>
      </p:nvGrpSpPr>
      <p:grpSpPr>
        <a:xfrm>
          <a:off x="0" y="0"/>
          <a:ext cx="0" cy="0"/>
          <a:chOff x="0" y="0"/>
          <a:chExt cx="0" cy="0"/>
        </a:xfrm>
      </p:grpSpPr>
      <p:sp>
        <p:nvSpPr>
          <p:cNvPr id="32" name="Picture Placeholder 8"/>
          <p:cNvSpPr>
            <a:spLocks noGrp="1"/>
          </p:cNvSpPr>
          <p:nvPr>
            <p:ph type="pic" sz="quarter" idx="12"/>
          </p:nvPr>
        </p:nvSpPr>
        <p:spPr>
          <a:xfrm>
            <a:off x="-1"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3" name="Picture Placeholder 8"/>
          <p:cNvSpPr>
            <a:spLocks noGrp="1"/>
          </p:cNvSpPr>
          <p:nvPr>
            <p:ph type="pic" sz="quarter" idx="13"/>
          </p:nvPr>
        </p:nvSpPr>
        <p:spPr>
          <a:xfrm>
            <a:off x="4065815"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4" name="Picture Placeholder 8"/>
          <p:cNvSpPr>
            <a:spLocks noGrp="1"/>
          </p:cNvSpPr>
          <p:nvPr>
            <p:ph type="pic" sz="quarter" idx="14"/>
          </p:nvPr>
        </p:nvSpPr>
        <p:spPr>
          <a:xfrm>
            <a:off x="0"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5" name="Picture Placeholder 8"/>
          <p:cNvSpPr>
            <a:spLocks noGrp="1"/>
          </p:cNvSpPr>
          <p:nvPr>
            <p:ph type="pic" sz="quarter" idx="15"/>
          </p:nvPr>
        </p:nvSpPr>
        <p:spPr>
          <a:xfrm>
            <a:off x="4065816"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6" name="Picture Placeholder 8"/>
          <p:cNvSpPr>
            <a:spLocks noGrp="1"/>
          </p:cNvSpPr>
          <p:nvPr>
            <p:ph type="pic" sz="quarter" idx="16"/>
          </p:nvPr>
        </p:nvSpPr>
        <p:spPr>
          <a:xfrm>
            <a:off x="8131629"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7" name="Picture Placeholder 8"/>
          <p:cNvSpPr>
            <a:spLocks noGrp="1"/>
          </p:cNvSpPr>
          <p:nvPr>
            <p:ph type="pic" sz="quarter" idx="17"/>
          </p:nvPr>
        </p:nvSpPr>
        <p:spPr>
          <a:xfrm>
            <a:off x="12197445"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8" name="Picture Placeholder 8"/>
          <p:cNvSpPr>
            <a:spLocks noGrp="1"/>
          </p:cNvSpPr>
          <p:nvPr>
            <p:ph type="pic" sz="quarter" idx="18"/>
          </p:nvPr>
        </p:nvSpPr>
        <p:spPr>
          <a:xfrm>
            <a:off x="8131630"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9" name="Picture Placeholder 8"/>
          <p:cNvSpPr>
            <a:spLocks noGrp="1"/>
          </p:cNvSpPr>
          <p:nvPr>
            <p:ph type="pic" sz="quarter" idx="19"/>
          </p:nvPr>
        </p:nvSpPr>
        <p:spPr>
          <a:xfrm>
            <a:off x="12197446"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40" name="Picture Placeholder 8"/>
          <p:cNvSpPr>
            <a:spLocks noGrp="1"/>
          </p:cNvSpPr>
          <p:nvPr>
            <p:ph type="pic" sz="quarter" idx="20"/>
          </p:nvPr>
        </p:nvSpPr>
        <p:spPr>
          <a:xfrm>
            <a:off x="16263258"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41" name="Picture Placeholder 8"/>
          <p:cNvSpPr>
            <a:spLocks noGrp="1"/>
          </p:cNvSpPr>
          <p:nvPr>
            <p:ph type="pic" sz="quarter" idx="21"/>
          </p:nvPr>
        </p:nvSpPr>
        <p:spPr>
          <a:xfrm>
            <a:off x="20329074"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42" name="Picture Placeholder 8"/>
          <p:cNvSpPr>
            <a:spLocks noGrp="1"/>
          </p:cNvSpPr>
          <p:nvPr>
            <p:ph type="pic" sz="quarter" idx="22"/>
          </p:nvPr>
        </p:nvSpPr>
        <p:spPr>
          <a:xfrm>
            <a:off x="16263259"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43" name="Picture Placeholder 8"/>
          <p:cNvSpPr>
            <a:spLocks noGrp="1"/>
          </p:cNvSpPr>
          <p:nvPr>
            <p:ph type="pic" sz="quarter" idx="23"/>
          </p:nvPr>
        </p:nvSpPr>
        <p:spPr>
          <a:xfrm>
            <a:off x="20329075"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073785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5_Placeholder">
    <p:spTree>
      <p:nvGrpSpPr>
        <p:cNvPr id="1" name=""/>
        <p:cNvGrpSpPr/>
        <p:nvPr/>
      </p:nvGrpSpPr>
      <p:grpSpPr>
        <a:xfrm>
          <a:off x="0" y="0"/>
          <a:ext cx="0" cy="0"/>
          <a:chOff x="0" y="0"/>
          <a:chExt cx="0" cy="0"/>
        </a:xfrm>
      </p:grpSpPr>
      <p:sp>
        <p:nvSpPr>
          <p:cNvPr id="5" name="Picture Placeholder 2"/>
          <p:cNvSpPr>
            <a:spLocks noGrp="1"/>
          </p:cNvSpPr>
          <p:nvPr>
            <p:ph type="pic" sz="quarter" idx="24"/>
          </p:nvPr>
        </p:nvSpPr>
        <p:spPr>
          <a:xfrm>
            <a:off x="8595360" y="0"/>
            <a:ext cx="15782290" cy="13716000"/>
          </a:xfrm>
          <a:solidFill>
            <a:schemeClr val="bg1">
              <a:lumMod val="95000"/>
            </a:schemeClr>
          </a:solidFill>
        </p:spPr>
        <p:txBody>
          <a:bodyPr>
            <a:normAutofit/>
          </a:bodyPr>
          <a:lstStyle>
            <a:lvl1pPr>
              <a:defRPr sz="2800"/>
            </a:lvl1pPr>
          </a:lstStyle>
          <a:p>
            <a:endParaRPr lang="en-US"/>
          </a:p>
        </p:txBody>
      </p:sp>
      <p:sp>
        <p:nvSpPr>
          <p:cNvPr id="6" name="Picture Placeholder 2"/>
          <p:cNvSpPr>
            <a:spLocks noGrp="1"/>
          </p:cNvSpPr>
          <p:nvPr>
            <p:ph type="pic" sz="quarter" idx="25"/>
          </p:nvPr>
        </p:nvSpPr>
        <p:spPr>
          <a:xfrm>
            <a:off x="2759837" y="2975728"/>
            <a:ext cx="3008376" cy="3008376"/>
          </a:xfrm>
          <a:prstGeom prst="ellipse">
            <a:avLst/>
          </a:prstGeo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554290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8_Placeholder">
    <p:spTree>
      <p:nvGrpSpPr>
        <p:cNvPr id="1" name=""/>
        <p:cNvGrpSpPr/>
        <p:nvPr/>
      </p:nvGrpSpPr>
      <p:grpSpPr>
        <a:xfrm>
          <a:off x="0" y="0"/>
          <a:ext cx="0" cy="0"/>
          <a:chOff x="0" y="0"/>
          <a:chExt cx="0" cy="0"/>
        </a:xfrm>
      </p:grpSpPr>
      <p:sp>
        <p:nvSpPr>
          <p:cNvPr id="5" name="Picture Placeholder 2"/>
          <p:cNvSpPr>
            <a:spLocks noGrp="1"/>
          </p:cNvSpPr>
          <p:nvPr>
            <p:ph type="pic" sz="quarter" idx="24"/>
          </p:nvPr>
        </p:nvSpPr>
        <p:spPr>
          <a:xfrm>
            <a:off x="8503920" y="6858000"/>
            <a:ext cx="7809536" cy="6858000"/>
          </a:xfrm>
          <a:solidFill>
            <a:schemeClr val="bg1">
              <a:lumMod val="95000"/>
            </a:schemeClr>
          </a:solidFill>
        </p:spPr>
        <p:txBody>
          <a:bodyPr>
            <a:normAutofit/>
          </a:bodyPr>
          <a:lstStyle>
            <a:lvl1pPr>
              <a:defRPr sz="2800"/>
            </a:lvl1pPr>
          </a:lstStyle>
          <a:p>
            <a:endParaRPr lang="en-US"/>
          </a:p>
        </p:txBody>
      </p:sp>
      <p:sp>
        <p:nvSpPr>
          <p:cNvPr id="8" name="Picture Placeholder 2"/>
          <p:cNvSpPr>
            <a:spLocks noGrp="1"/>
          </p:cNvSpPr>
          <p:nvPr>
            <p:ph type="pic" sz="quarter" idx="25"/>
          </p:nvPr>
        </p:nvSpPr>
        <p:spPr>
          <a:xfrm>
            <a:off x="16568114" y="6888480"/>
            <a:ext cx="7809536"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690367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1_Placeholder">
    <p:spTree>
      <p:nvGrpSpPr>
        <p:cNvPr id="1" name=""/>
        <p:cNvGrpSpPr/>
        <p:nvPr/>
      </p:nvGrpSpPr>
      <p:grpSpPr>
        <a:xfrm>
          <a:off x="0" y="0"/>
          <a:ext cx="0" cy="0"/>
          <a:chOff x="0" y="0"/>
          <a:chExt cx="0" cy="0"/>
        </a:xfrm>
      </p:grpSpPr>
      <p:sp>
        <p:nvSpPr>
          <p:cNvPr id="7" name="Picture Placeholder 2"/>
          <p:cNvSpPr>
            <a:spLocks noGrp="1"/>
          </p:cNvSpPr>
          <p:nvPr>
            <p:ph type="pic" sz="quarter" idx="24"/>
          </p:nvPr>
        </p:nvSpPr>
        <p:spPr>
          <a:xfrm>
            <a:off x="0" y="0"/>
            <a:ext cx="11874826" cy="13746480"/>
          </a:xfrm>
          <a:solidFill>
            <a:schemeClr val="bg1">
              <a:lumMod val="95000"/>
            </a:schemeClr>
          </a:solidFill>
        </p:spPr>
        <p:txBody>
          <a:bodyPr>
            <a:normAutofit/>
          </a:bodyPr>
          <a:lstStyle>
            <a:lvl1pPr>
              <a:defRPr sz="2800"/>
            </a:lvl1pPr>
          </a:lstStyle>
          <a:p>
            <a:endParaRPr lang="en-US"/>
          </a:p>
        </p:txBody>
      </p:sp>
      <p:sp>
        <p:nvSpPr>
          <p:cNvPr id="9" name="Picture Placeholder 2"/>
          <p:cNvSpPr>
            <a:spLocks noGrp="1"/>
          </p:cNvSpPr>
          <p:nvPr>
            <p:ph type="pic" sz="quarter" idx="25"/>
          </p:nvPr>
        </p:nvSpPr>
        <p:spPr>
          <a:xfrm>
            <a:off x="12502824" y="15240"/>
            <a:ext cx="11874826" cy="1370076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701475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4_Placeholder">
    <p:spTree>
      <p:nvGrpSpPr>
        <p:cNvPr id="1" name=""/>
        <p:cNvGrpSpPr/>
        <p:nvPr/>
      </p:nvGrpSpPr>
      <p:grpSpPr>
        <a:xfrm>
          <a:off x="0" y="0"/>
          <a:ext cx="0" cy="0"/>
          <a:chOff x="0" y="0"/>
          <a:chExt cx="0" cy="0"/>
        </a:xfrm>
      </p:grpSpPr>
      <p:sp>
        <p:nvSpPr>
          <p:cNvPr id="3" name="Picture Placeholder 2"/>
          <p:cNvSpPr>
            <a:spLocks noGrp="1"/>
          </p:cNvSpPr>
          <p:nvPr>
            <p:ph type="pic" sz="quarter" idx="24"/>
          </p:nvPr>
        </p:nvSpPr>
        <p:spPr>
          <a:xfrm>
            <a:off x="0" y="0"/>
            <a:ext cx="11874826" cy="1374648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808808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5_Placeholder">
    <p:spTree>
      <p:nvGrpSpPr>
        <p:cNvPr id="1" name=""/>
        <p:cNvGrpSpPr/>
        <p:nvPr/>
      </p:nvGrpSpPr>
      <p:grpSpPr>
        <a:xfrm>
          <a:off x="0" y="0"/>
          <a:ext cx="0" cy="0"/>
          <a:chOff x="0" y="0"/>
          <a:chExt cx="0" cy="0"/>
        </a:xfrm>
      </p:grpSpPr>
      <p:sp>
        <p:nvSpPr>
          <p:cNvPr id="3" name="Picture Placeholder 2"/>
          <p:cNvSpPr>
            <a:spLocks noGrp="1"/>
          </p:cNvSpPr>
          <p:nvPr>
            <p:ph type="pic" sz="quarter" idx="24"/>
          </p:nvPr>
        </p:nvSpPr>
        <p:spPr>
          <a:xfrm>
            <a:off x="1681619" y="1891862"/>
            <a:ext cx="6892506" cy="9932274"/>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25"/>
          </p:nvPr>
        </p:nvSpPr>
        <p:spPr>
          <a:xfrm>
            <a:off x="8813571" y="8430905"/>
            <a:ext cx="3393232" cy="3393231"/>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26"/>
          </p:nvPr>
        </p:nvSpPr>
        <p:spPr>
          <a:xfrm>
            <a:off x="12446249" y="8430905"/>
            <a:ext cx="3393232" cy="3393231"/>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27"/>
          </p:nvPr>
        </p:nvSpPr>
        <p:spPr>
          <a:xfrm>
            <a:off x="16078927" y="8430905"/>
            <a:ext cx="3393232" cy="3393231"/>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28"/>
          </p:nvPr>
        </p:nvSpPr>
        <p:spPr>
          <a:xfrm>
            <a:off x="19711605" y="8430905"/>
            <a:ext cx="3393232" cy="3393231"/>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29183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2_Placeholder">
    <p:spTree>
      <p:nvGrpSpPr>
        <p:cNvPr id="1" name=""/>
        <p:cNvGrpSpPr/>
        <p:nvPr/>
      </p:nvGrpSpPr>
      <p:grpSpPr>
        <a:xfrm>
          <a:off x="0" y="0"/>
          <a:ext cx="0" cy="0"/>
          <a:chOff x="0" y="0"/>
          <a:chExt cx="0" cy="0"/>
        </a:xfrm>
      </p:grpSpPr>
      <p:sp>
        <p:nvSpPr>
          <p:cNvPr id="18" name="Picture Placeholder 2"/>
          <p:cNvSpPr>
            <a:spLocks noGrp="1"/>
          </p:cNvSpPr>
          <p:nvPr>
            <p:ph type="pic" sz="quarter" idx="24"/>
          </p:nvPr>
        </p:nvSpPr>
        <p:spPr>
          <a:xfrm>
            <a:off x="0" y="0"/>
            <a:ext cx="5796578" cy="8450317"/>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5"/>
          </p:nvPr>
        </p:nvSpPr>
        <p:spPr>
          <a:xfrm>
            <a:off x="6193691" y="0"/>
            <a:ext cx="5796578" cy="8450317"/>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6"/>
          </p:nvPr>
        </p:nvSpPr>
        <p:spPr>
          <a:xfrm>
            <a:off x="12387380" y="0"/>
            <a:ext cx="5796578" cy="8450317"/>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27"/>
          </p:nvPr>
        </p:nvSpPr>
        <p:spPr>
          <a:xfrm>
            <a:off x="18581071" y="0"/>
            <a:ext cx="5796578" cy="8450317"/>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28"/>
          </p:nvPr>
        </p:nvSpPr>
        <p:spPr>
          <a:xfrm>
            <a:off x="-1" y="8924335"/>
            <a:ext cx="11990270" cy="4791666"/>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29"/>
          </p:nvPr>
        </p:nvSpPr>
        <p:spPr>
          <a:xfrm>
            <a:off x="12387380" y="8924334"/>
            <a:ext cx="11990270" cy="4791666"/>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132688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9_Placeholder">
    <p:spTree>
      <p:nvGrpSpPr>
        <p:cNvPr id="1" name=""/>
        <p:cNvGrpSpPr/>
        <p:nvPr/>
      </p:nvGrpSpPr>
      <p:grpSpPr>
        <a:xfrm>
          <a:off x="0" y="0"/>
          <a:ext cx="0" cy="0"/>
          <a:chOff x="0" y="0"/>
          <a:chExt cx="0" cy="0"/>
        </a:xfrm>
      </p:grpSpPr>
      <p:sp>
        <p:nvSpPr>
          <p:cNvPr id="8" name="Picture Placeholder 2"/>
          <p:cNvSpPr>
            <a:spLocks noGrp="1"/>
          </p:cNvSpPr>
          <p:nvPr>
            <p:ph type="pic" sz="quarter" idx="25"/>
          </p:nvPr>
        </p:nvSpPr>
        <p:spPr>
          <a:xfrm>
            <a:off x="16672560" y="0"/>
            <a:ext cx="5955665" cy="92964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330301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_Placeholder">
    <p:spTree>
      <p:nvGrpSpPr>
        <p:cNvPr id="1" name=""/>
        <p:cNvGrpSpPr/>
        <p:nvPr/>
      </p:nvGrpSpPr>
      <p:grpSpPr>
        <a:xfrm>
          <a:off x="0" y="0"/>
          <a:ext cx="0" cy="0"/>
          <a:chOff x="0" y="0"/>
          <a:chExt cx="0" cy="0"/>
        </a:xfrm>
      </p:grpSpPr>
      <p:sp>
        <p:nvSpPr>
          <p:cNvPr id="15" name="Picture Placeholder 2"/>
          <p:cNvSpPr>
            <a:spLocks noGrp="1"/>
          </p:cNvSpPr>
          <p:nvPr>
            <p:ph type="pic" sz="quarter" idx="25"/>
          </p:nvPr>
        </p:nvSpPr>
        <p:spPr>
          <a:xfrm>
            <a:off x="0" y="0"/>
            <a:ext cx="24377650" cy="6858000"/>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26"/>
          </p:nvPr>
        </p:nvSpPr>
        <p:spPr>
          <a:xfrm>
            <a:off x="0" y="9015566"/>
            <a:ext cx="4703604" cy="4700434"/>
          </a:xfrm>
          <a:solidFill>
            <a:schemeClr val="bg1">
              <a:lumMod val="95000"/>
            </a:schemeClr>
          </a:solidFill>
        </p:spPr>
        <p:txBody>
          <a:bodyPr>
            <a:normAutofit/>
          </a:bodyPr>
          <a:lstStyle>
            <a:lvl1pPr>
              <a:defRPr sz="2800"/>
            </a:lvl1pPr>
          </a:lstStyle>
          <a:p>
            <a:endParaRPr lang="en-US"/>
          </a:p>
        </p:txBody>
      </p:sp>
      <p:sp>
        <p:nvSpPr>
          <p:cNvPr id="17" name="Picture Placeholder 2"/>
          <p:cNvSpPr>
            <a:spLocks noGrp="1"/>
          </p:cNvSpPr>
          <p:nvPr>
            <p:ph type="pic" sz="quarter" idx="27"/>
          </p:nvPr>
        </p:nvSpPr>
        <p:spPr>
          <a:xfrm>
            <a:off x="4918512" y="9015566"/>
            <a:ext cx="4703604" cy="4700434"/>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28"/>
          </p:nvPr>
        </p:nvSpPr>
        <p:spPr>
          <a:xfrm>
            <a:off x="9837023" y="9015566"/>
            <a:ext cx="4703604" cy="4700434"/>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9"/>
          </p:nvPr>
        </p:nvSpPr>
        <p:spPr>
          <a:xfrm>
            <a:off x="14755535" y="9015566"/>
            <a:ext cx="4703604" cy="4700434"/>
          </a:xfrm>
          <a:solidFill>
            <a:schemeClr val="bg1">
              <a:lumMod val="95000"/>
            </a:schemeClr>
          </a:solidFill>
        </p:spPr>
        <p:txBody>
          <a:bodyPr>
            <a:normAutofit/>
          </a:bodyPr>
          <a:lstStyle>
            <a:lvl1pPr>
              <a:defRPr sz="2800"/>
            </a:lvl1pPr>
          </a:lstStyle>
          <a:p>
            <a:endParaRPr lang="en-US" dirty="0"/>
          </a:p>
        </p:txBody>
      </p:sp>
      <p:sp>
        <p:nvSpPr>
          <p:cNvPr id="20" name="Picture Placeholder 2"/>
          <p:cNvSpPr>
            <a:spLocks noGrp="1"/>
          </p:cNvSpPr>
          <p:nvPr>
            <p:ph type="pic" sz="quarter" idx="30"/>
          </p:nvPr>
        </p:nvSpPr>
        <p:spPr>
          <a:xfrm>
            <a:off x="19674046" y="9015566"/>
            <a:ext cx="4703604" cy="4700434"/>
          </a:xfrm>
          <a:solidFill>
            <a:schemeClr val="bg1">
              <a:lumMod val="95000"/>
            </a:schemeClr>
          </a:solidFill>
        </p:spPr>
        <p:txBody>
          <a:bodyPr>
            <a:normAutofit/>
          </a:bodyPr>
          <a:lstStyle>
            <a:lvl1pPr>
              <a:defRPr sz="2800"/>
            </a:lvl1pPr>
          </a:lstStyle>
          <a:p>
            <a:endParaRPr lang="en-US" dirty="0"/>
          </a:p>
        </p:txBody>
      </p:sp>
    </p:spTree>
    <p:extLst>
      <p:ext uri="{BB962C8B-B14F-4D97-AF65-F5344CB8AC3E}">
        <p14:creationId xmlns:p14="http://schemas.microsoft.com/office/powerpoint/2010/main" val="959658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1"/>
          <p:cNvSpPr/>
          <p:nvPr userDrawn="1"/>
        </p:nvSpPr>
        <p:spPr>
          <a:xfrm>
            <a:off x="0" y="0"/>
            <a:ext cx="4876800" cy="30915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Tree>
    <p:extLst>
      <p:ext uri="{BB962C8B-B14F-4D97-AF65-F5344CB8AC3E}">
        <p14:creationId xmlns:p14="http://schemas.microsoft.com/office/powerpoint/2010/main" val="846621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1_Placeholder">
    <p:spTree>
      <p:nvGrpSpPr>
        <p:cNvPr id="1" name=""/>
        <p:cNvGrpSpPr/>
        <p:nvPr/>
      </p:nvGrpSpPr>
      <p:grpSpPr>
        <a:xfrm>
          <a:off x="0" y="0"/>
          <a:ext cx="0" cy="0"/>
          <a:chOff x="0" y="0"/>
          <a:chExt cx="0" cy="0"/>
        </a:xfrm>
      </p:grpSpPr>
      <p:sp>
        <p:nvSpPr>
          <p:cNvPr id="14" name="Picture Placeholder 2"/>
          <p:cNvSpPr>
            <a:spLocks noGrp="1"/>
          </p:cNvSpPr>
          <p:nvPr>
            <p:ph type="pic" sz="quarter" idx="24"/>
          </p:nvPr>
        </p:nvSpPr>
        <p:spPr>
          <a:xfrm>
            <a:off x="0" y="0"/>
            <a:ext cx="16396138"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240554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2_Placeholder">
    <p:spTree>
      <p:nvGrpSpPr>
        <p:cNvPr id="1" name=""/>
        <p:cNvGrpSpPr/>
        <p:nvPr/>
      </p:nvGrpSpPr>
      <p:grpSpPr>
        <a:xfrm>
          <a:off x="0" y="0"/>
          <a:ext cx="0" cy="0"/>
          <a:chOff x="0" y="0"/>
          <a:chExt cx="0" cy="0"/>
        </a:xfrm>
      </p:grpSpPr>
      <p:sp>
        <p:nvSpPr>
          <p:cNvPr id="8" name="Picture Placeholder 2"/>
          <p:cNvSpPr>
            <a:spLocks noGrp="1"/>
          </p:cNvSpPr>
          <p:nvPr>
            <p:ph type="pic" sz="quarter" idx="25"/>
          </p:nvPr>
        </p:nvSpPr>
        <p:spPr>
          <a:xfrm>
            <a:off x="6096001" y="3295503"/>
            <a:ext cx="3879274" cy="6037416"/>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24"/>
          </p:nvPr>
        </p:nvSpPr>
        <p:spPr>
          <a:xfrm>
            <a:off x="1911928" y="3295503"/>
            <a:ext cx="3879274" cy="6037416"/>
          </a:xfrm>
          <a:solidFill>
            <a:schemeClr val="bg1">
              <a:lumMod val="95000"/>
            </a:schemeClr>
          </a:solidFill>
        </p:spPr>
        <p:txBody>
          <a:bodyPr>
            <a:normAutofit/>
          </a:bodyPr>
          <a:lstStyle>
            <a:lvl1pPr>
              <a:defRPr sz="2800"/>
            </a:lvl1pPr>
          </a:lstStyle>
          <a:p>
            <a:endParaRPr lang="en-US"/>
          </a:p>
        </p:txBody>
      </p:sp>
      <p:sp>
        <p:nvSpPr>
          <p:cNvPr id="9" name="Picture Placeholder 2"/>
          <p:cNvSpPr>
            <a:spLocks noGrp="1"/>
          </p:cNvSpPr>
          <p:nvPr>
            <p:ph type="pic" sz="quarter" idx="26"/>
          </p:nvPr>
        </p:nvSpPr>
        <p:spPr>
          <a:xfrm>
            <a:off x="10280074" y="3295503"/>
            <a:ext cx="3879274" cy="6037416"/>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27"/>
          </p:nvPr>
        </p:nvSpPr>
        <p:spPr>
          <a:xfrm>
            <a:off x="14464147" y="3295503"/>
            <a:ext cx="3879274" cy="6037416"/>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28"/>
          </p:nvPr>
        </p:nvSpPr>
        <p:spPr>
          <a:xfrm>
            <a:off x="18648220" y="3295503"/>
            <a:ext cx="3879274" cy="6037416"/>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953691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3_Placeholder">
    <p:spTree>
      <p:nvGrpSpPr>
        <p:cNvPr id="1" name=""/>
        <p:cNvGrpSpPr/>
        <p:nvPr/>
      </p:nvGrpSpPr>
      <p:grpSpPr>
        <a:xfrm>
          <a:off x="0" y="0"/>
          <a:ext cx="0" cy="0"/>
          <a:chOff x="0" y="0"/>
          <a:chExt cx="0" cy="0"/>
        </a:xfrm>
      </p:grpSpPr>
      <p:sp>
        <p:nvSpPr>
          <p:cNvPr id="18" name="Picture Placeholder 2"/>
          <p:cNvSpPr>
            <a:spLocks noGrp="1"/>
          </p:cNvSpPr>
          <p:nvPr>
            <p:ph type="pic" sz="quarter" idx="24"/>
          </p:nvPr>
        </p:nvSpPr>
        <p:spPr>
          <a:xfrm>
            <a:off x="1981200" y="5158739"/>
            <a:ext cx="6461760" cy="4023361"/>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5"/>
          </p:nvPr>
        </p:nvSpPr>
        <p:spPr>
          <a:xfrm>
            <a:off x="9027855" y="5158739"/>
            <a:ext cx="6461760" cy="4023361"/>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6"/>
          </p:nvPr>
        </p:nvSpPr>
        <p:spPr>
          <a:xfrm>
            <a:off x="16074510" y="5158739"/>
            <a:ext cx="6461760" cy="4023361"/>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22028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4_Placeholder">
    <p:spTree>
      <p:nvGrpSpPr>
        <p:cNvPr id="1" name=""/>
        <p:cNvGrpSpPr/>
        <p:nvPr/>
      </p:nvGrpSpPr>
      <p:grpSpPr>
        <a:xfrm>
          <a:off x="0" y="0"/>
          <a:ext cx="0" cy="0"/>
          <a:chOff x="0" y="0"/>
          <a:chExt cx="0" cy="0"/>
        </a:xfrm>
      </p:grpSpPr>
      <p:sp>
        <p:nvSpPr>
          <p:cNvPr id="9" name="Picture Placeholder 2"/>
          <p:cNvSpPr>
            <a:spLocks noGrp="1"/>
          </p:cNvSpPr>
          <p:nvPr>
            <p:ph type="pic" sz="quarter" idx="24"/>
          </p:nvPr>
        </p:nvSpPr>
        <p:spPr>
          <a:xfrm>
            <a:off x="1768474" y="7358285"/>
            <a:ext cx="10308271" cy="4572000"/>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25"/>
          </p:nvPr>
        </p:nvSpPr>
        <p:spPr>
          <a:xfrm>
            <a:off x="12377101" y="7358285"/>
            <a:ext cx="10308273" cy="4572000"/>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26"/>
          </p:nvPr>
        </p:nvSpPr>
        <p:spPr>
          <a:xfrm>
            <a:off x="1768474" y="2475186"/>
            <a:ext cx="20916900" cy="4572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5494953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2666690" y="2066657"/>
            <a:ext cx="5018049" cy="8906256"/>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837626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16469412" y="3314699"/>
            <a:ext cx="6126480" cy="7756072"/>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6948879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2171700" y="4667250"/>
            <a:ext cx="9105900" cy="5138928"/>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093594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7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16673208" y="2354580"/>
            <a:ext cx="5043792" cy="896112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6326514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8_Big Image Placeholder">
    <p:spTree>
      <p:nvGrpSpPr>
        <p:cNvPr id="1" name=""/>
        <p:cNvGrpSpPr/>
        <p:nvPr/>
      </p:nvGrpSpPr>
      <p:grpSpPr>
        <a:xfrm>
          <a:off x="0" y="0"/>
          <a:ext cx="0" cy="0"/>
          <a:chOff x="0" y="0"/>
          <a:chExt cx="0" cy="0"/>
        </a:xfrm>
      </p:grpSpPr>
      <p:sp>
        <p:nvSpPr>
          <p:cNvPr id="6" name="Picture Placeholder 2"/>
          <p:cNvSpPr>
            <a:spLocks noGrp="1"/>
          </p:cNvSpPr>
          <p:nvPr>
            <p:ph type="pic" sz="quarter" idx="20"/>
          </p:nvPr>
        </p:nvSpPr>
        <p:spPr>
          <a:xfrm>
            <a:off x="2153285" y="3314699"/>
            <a:ext cx="6126480" cy="7756072"/>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2678896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9_Big Image Placeholder">
    <p:spTree>
      <p:nvGrpSpPr>
        <p:cNvPr id="1" name=""/>
        <p:cNvGrpSpPr/>
        <p:nvPr/>
      </p:nvGrpSpPr>
      <p:grpSpPr>
        <a:xfrm>
          <a:off x="0" y="0"/>
          <a:ext cx="0" cy="0"/>
          <a:chOff x="0" y="0"/>
          <a:chExt cx="0" cy="0"/>
        </a:xfrm>
      </p:grpSpPr>
      <p:sp>
        <p:nvSpPr>
          <p:cNvPr id="5" name="Picture Placeholder 2"/>
          <p:cNvSpPr>
            <a:spLocks noGrp="1"/>
          </p:cNvSpPr>
          <p:nvPr>
            <p:ph type="pic" sz="quarter" idx="21"/>
          </p:nvPr>
        </p:nvSpPr>
        <p:spPr>
          <a:xfrm>
            <a:off x="14320158" y="7119782"/>
            <a:ext cx="7106756" cy="4501833"/>
          </a:xfrm>
          <a:solidFill>
            <a:schemeClr val="bg1">
              <a:lumMod val="95000"/>
            </a:schemeClr>
          </a:solidFill>
        </p:spPr>
        <p:txBody>
          <a:bodyPr>
            <a:normAutofit/>
          </a:bodyPr>
          <a:lstStyle>
            <a:lvl1pPr>
              <a:defRPr sz="2800"/>
            </a:lvl1pPr>
          </a:lstStyle>
          <a:p>
            <a:endParaRPr lang="en-US"/>
          </a:p>
        </p:txBody>
      </p:sp>
      <p:sp>
        <p:nvSpPr>
          <p:cNvPr id="6" name="Picture Placeholder 2"/>
          <p:cNvSpPr>
            <a:spLocks noGrp="1"/>
          </p:cNvSpPr>
          <p:nvPr>
            <p:ph type="pic" sz="quarter" idx="20"/>
          </p:nvPr>
        </p:nvSpPr>
        <p:spPr>
          <a:xfrm>
            <a:off x="2960496" y="7119782"/>
            <a:ext cx="7106756" cy="4501833"/>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46533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p:spPr>
        <p:txBody>
          <a:bodyPr>
            <a:normAutofit/>
          </a:bodyPr>
          <a:lstStyle>
            <a:lvl1pPr>
              <a:defRPr sz="2800"/>
            </a:lvl1pPr>
          </a:lstStyle>
          <a:p>
            <a:endParaRPr lang="en-US"/>
          </a:p>
        </p:txBody>
      </p:sp>
    </p:spTree>
    <p:extLst>
      <p:ext uri="{BB962C8B-B14F-4D97-AF65-F5344CB8AC3E}">
        <p14:creationId xmlns:p14="http://schemas.microsoft.com/office/powerpoint/2010/main" val="19111651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0_Big Image Placeholder">
    <p:spTree>
      <p:nvGrpSpPr>
        <p:cNvPr id="1" name=""/>
        <p:cNvGrpSpPr/>
        <p:nvPr/>
      </p:nvGrpSpPr>
      <p:grpSpPr>
        <a:xfrm>
          <a:off x="0" y="0"/>
          <a:ext cx="0" cy="0"/>
          <a:chOff x="0" y="0"/>
          <a:chExt cx="0" cy="0"/>
        </a:xfrm>
      </p:grpSpPr>
      <p:sp>
        <p:nvSpPr>
          <p:cNvPr id="10" name="Picture Placeholder 2"/>
          <p:cNvSpPr>
            <a:spLocks noGrp="1"/>
          </p:cNvSpPr>
          <p:nvPr>
            <p:ph type="pic" sz="quarter" idx="22"/>
          </p:nvPr>
        </p:nvSpPr>
        <p:spPr>
          <a:xfrm>
            <a:off x="17660577" y="8434383"/>
            <a:ext cx="1957459" cy="2478024"/>
          </a:xfrm>
          <a:solidFill>
            <a:schemeClr val="bg1">
              <a:lumMod val="95000"/>
            </a:schemeClr>
          </a:solidFill>
        </p:spPr>
        <p:txBody>
          <a:bodyPr>
            <a:normAutofit/>
          </a:bodyPr>
          <a:lstStyle>
            <a:lvl1pPr>
              <a:defRPr sz="2800"/>
            </a:lvl1pPr>
          </a:lstStyle>
          <a:p>
            <a:endParaRPr lang="en-US"/>
          </a:p>
        </p:txBody>
      </p:sp>
      <p:sp>
        <p:nvSpPr>
          <p:cNvPr id="5" name="Picture Placeholder 2"/>
          <p:cNvSpPr>
            <a:spLocks noGrp="1"/>
          </p:cNvSpPr>
          <p:nvPr>
            <p:ph type="pic" sz="quarter" idx="21"/>
          </p:nvPr>
        </p:nvSpPr>
        <p:spPr>
          <a:xfrm>
            <a:off x="9707952" y="7050208"/>
            <a:ext cx="5708493" cy="3601943"/>
          </a:xfrm>
          <a:solidFill>
            <a:schemeClr val="bg1">
              <a:lumMod val="95000"/>
            </a:schemeClr>
          </a:solidFill>
        </p:spPr>
        <p:txBody>
          <a:bodyPr>
            <a:normAutofit/>
          </a:bodyPr>
          <a:lstStyle>
            <a:lvl1pPr>
              <a:defRPr sz="2800"/>
            </a:lvl1pPr>
          </a:lstStyle>
          <a:p>
            <a:endParaRPr lang="en-US"/>
          </a:p>
        </p:txBody>
      </p:sp>
      <p:sp>
        <p:nvSpPr>
          <p:cNvPr id="6" name="Picture Placeholder 2"/>
          <p:cNvSpPr>
            <a:spLocks noGrp="1"/>
          </p:cNvSpPr>
          <p:nvPr>
            <p:ph type="pic" sz="quarter" idx="20"/>
          </p:nvPr>
        </p:nvSpPr>
        <p:spPr>
          <a:xfrm>
            <a:off x="2488368" y="7050208"/>
            <a:ext cx="4975452" cy="2768349"/>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23"/>
          </p:nvPr>
        </p:nvSpPr>
        <p:spPr>
          <a:xfrm>
            <a:off x="20821978" y="9107728"/>
            <a:ext cx="1133856" cy="2003617"/>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1474698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1_Big Image Placeholder">
    <p:spTree>
      <p:nvGrpSpPr>
        <p:cNvPr id="1" name=""/>
        <p:cNvGrpSpPr/>
        <p:nvPr/>
      </p:nvGrpSpPr>
      <p:grpSpPr>
        <a:xfrm>
          <a:off x="0" y="0"/>
          <a:ext cx="0" cy="0"/>
          <a:chOff x="0" y="0"/>
          <a:chExt cx="0" cy="0"/>
        </a:xfrm>
      </p:grpSpPr>
      <p:sp>
        <p:nvSpPr>
          <p:cNvPr id="8" name="Picture Placeholder 2"/>
          <p:cNvSpPr>
            <a:spLocks noGrp="1"/>
          </p:cNvSpPr>
          <p:nvPr>
            <p:ph type="pic" sz="quarter" idx="20"/>
          </p:nvPr>
        </p:nvSpPr>
        <p:spPr>
          <a:xfrm>
            <a:off x="2165684" y="3633537"/>
            <a:ext cx="7094766" cy="10082463"/>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067854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_Big Image Placeholder">
    <p:spTree>
      <p:nvGrpSpPr>
        <p:cNvPr id="1" name=""/>
        <p:cNvGrpSpPr/>
        <p:nvPr/>
      </p:nvGrpSpPr>
      <p:grpSpPr>
        <a:xfrm>
          <a:off x="0" y="0"/>
          <a:ext cx="0" cy="0"/>
          <a:chOff x="0" y="0"/>
          <a:chExt cx="0" cy="0"/>
        </a:xfrm>
      </p:grpSpPr>
      <p:sp>
        <p:nvSpPr>
          <p:cNvPr id="5" name="Picture Placeholder 2"/>
          <p:cNvSpPr>
            <a:spLocks noGrp="1"/>
          </p:cNvSpPr>
          <p:nvPr>
            <p:ph type="pic" sz="quarter" idx="21"/>
          </p:nvPr>
        </p:nvSpPr>
        <p:spPr>
          <a:xfrm>
            <a:off x="17433269" y="2618563"/>
            <a:ext cx="4681728" cy="8366262"/>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20"/>
          </p:nvPr>
        </p:nvSpPr>
        <p:spPr>
          <a:xfrm>
            <a:off x="13369929" y="2618563"/>
            <a:ext cx="4681728" cy="8366262"/>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3169531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7_Placeholder">
    <p:spTree>
      <p:nvGrpSpPr>
        <p:cNvPr id="1" name=""/>
        <p:cNvGrpSpPr/>
        <p:nvPr/>
      </p:nvGrpSpPr>
      <p:grpSpPr>
        <a:xfrm>
          <a:off x="0" y="0"/>
          <a:ext cx="0" cy="0"/>
          <a:chOff x="0" y="0"/>
          <a:chExt cx="0" cy="0"/>
        </a:xfrm>
      </p:grpSpPr>
      <p:sp>
        <p:nvSpPr>
          <p:cNvPr id="5" name="Picture Placeholder 2"/>
          <p:cNvSpPr>
            <a:spLocks noGrp="1"/>
          </p:cNvSpPr>
          <p:nvPr>
            <p:ph type="pic" sz="quarter" idx="26"/>
          </p:nvPr>
        </p:nvSpPr>
        <p:spPr>
          <a:xfrm>
            <a:off x="0" y="8382000"/>
            <a:ext cx="24377649" cy="4457642"/>
          </a:xfr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17172260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Placeholder Slide">
    <p:spTree>
      <p:nvGrpSpPr>
        <p:cNvPr id="1" name=""/>
        <p:cNvGrpSpPr/>
        <p:nvPr/>
      </p:nvGrpSpPr>
      <p:grpSpPr>
        <a:xfrm>
          <a:off x="0" y="0"/>
          <a:ext cx="0" cy="0"/>
          <a:chOff x="0" y="0"/>
          <a:chExt cx="0" cy="0"/>
        </a:xfrm>
      </p:grpSpPr>
      <p:sp>
        <p:nvSpPr>
          <p:cNvPr id="9" name="Picture Placeholder 2"/>
          <p:cNvSpPr>
            <a:spLocks noGrp="1"/>
          </p:cNvSpPr>
          <p:nvPr>
            <p:ph type="pic" sz="quarter" idx="20"/>
          </p:nvPr>
        </p:nvSpPr>
        <p:spPr>
          <a:xfrm>
            <a:off x="3299792" y="1808920"/>
            <a:ext cx="7315200" cy="10098157"/>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439450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0_Placeholder Slide">
    <p:spTree>
      <p:nvGrpSpPr>
        <p:cNvPr id="1" name=""/>
        <p:cNvGrpSpPr/>
        <p:nvPr/>
      </p:nvGrpSpPr>
      <p:grpSpPr>
        <a:xfrm>
          <a:off x="0" y="0"/>
          <a:ext cx="0" cy="0"/>
          <a:chOff x="0" y="0"/>
          <a:chExt cx="0" cy="0"/>
        </a:xfrm>
      </p:grpSpPr>
      <p:sp>
        <p:nvSpPr>
          <p:cNvPr id="9" name="Picture Placeholder 2"/>
          <p:cNvSpPr>
            <a:spLocks noGrp="1"/>
          </p:cNvSpPr>
          <p:nvPr>
            <p:ph type="pic" sz="quarter" idx="20"/>
          </p:nvPr>
        </p:nvSpPr>
        <p:spPr>
          <a:xfrm>
            <a:off x="11273360" y="1333431"/>
            <a:ext cx="7315200" cy="10098157"/>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7501677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171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4242854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2188824" y="0"/>
            <a:ext cx="12188825"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3544357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2188825" y="6858000"/>
            <a:ext cx="12188825" cy="6858000"/>
          </a:xfrm>
          <a:solidFill>
            <a:schemeClr val="bg1">
              <a:lumMod val="95000"/>
            </a:schemeClr>
          </a:solidFill>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0" y="1"/>
            <a:ext cx="12188825"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69320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1430000" y="0"/>
            <a:ext cx="12947650" cy="13715999"/>
          </a:xfrm>
        </p:spPr>
        <p:txBody>
          <a:bodyPr>
            <a:normAutofit/>
          </a:bodyPr>
          <a:lstStyle>
            <a:lvl1pPr>
              <a:defRPr sz="2800"/>
            </a:lvl1pPr>
          </a:lstStyle>
          <a:p>
            <a:endParaRPr lang="en-US"/>
          </a:p>
        </p:txBody>
      </p:sp>
    </p:spTree>
    <p:extLst>
      <p:ext uri="{BB962C8B-B14F-4D97-AF65-F5344CB8AC3E}">
        <p14:creationId xmlns:p14="http://schemas.microsoft.com/office/powerpoint/2010/main" val="1369678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Placeholder-Image">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1" y="1"/>
            <a:ext cx="8125882" cy="6858000"/>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8125882" y="6858000"/>
            <a:ext cx="8125882" cy="6858000"/>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6251768" y="0"/>
            <a:ext cx="8125882"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8618495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8125882" y="6858000"/>
            <a:ext cx="16251768" cy="685800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0"/>
          </p:nvPr>
        </p:nvSpPr>
        <p:spPr>
          <a:xfrm>
            <a:off x="1" y="1"/>
            <a:ext cx="8125882"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0716431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1" y="0"/>
            <a:ext cx="12188824"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1902022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0"/>
          </p:nvPr>
        </p:nvSpPr>
        <p:spPr>
          <a:xfrm>
            <a:off x="1" y="0"/>
            <a:ext cx="3560665" cy="1371599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1"/>
          </p:nvPr>
        </p:nvSpPr>
        <p:spPr>
          <a:xfrm>
            <a:off x="13677410" y="0"/>
            <a:ext cx="3560665" cy="1371599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2"/>
          </p:nvPr>
        </p:nvSpPr>
        <p:spPr>
          <a:xfrm>
            <a:off x="17243002" y="0"/>
            <a:ext cx="3560665" cy="13715999"/>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3"/>
          </p:nvPr>
        </p:nvSpPr>
        <p:spPr>
          <a:xfrm>
            <a:off x="20805176" y="0"/>
            <a:ext cx="3560665" cy="13715999"/>
          </a:xfrm>
          <a:solidFill>
            <a:schemeClr val="bg1">
              <a:lumMod val="95000"/>
            </a:schemeClr>
          </a:solidFill>
        </p:spPr>
        <p:txBody>
          <a:bodyPr>
            <a:normAutofit/>
          </a:bodyPr>
          <a:lstStyle>
            <a:lvl1pPr>
              <a:defRPr sz="2800"/>
            </a:lvl1pPr>
          </a:lstStyle>
          <a:p>
            <a:endParaRPr lang="en-US"/>
          </a:p>
        </p:txBody>
      </p:sp>
      <p:sp>
        <p:nvSpPr>
          <p:cNvPr id="17" name="Picture Placeholder 6"/>
          <p:cNvSpPr>
            <a:spLocks noGrp="1"/>
          </p:cNvSpPr>
          <p:nvPr>
            <p:ph type="pic" sz="quarter" idx="14"/>
          </p:nvPr>
        </p:nvSpPr>
        <p:spPr>
          <a:xfrm>
            <a:off x="7144410" y="2996184"/>
            <a:ext cx="3008376" cy="3008376"/>
          </a:xfrm>
          <a:prstGeom prst="ellipse">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21388156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Placeholder-Image">
    <p:spTree>
      <p:nvGrpSpPr>
        <p:cNvPr id="1" name=""/>
        <p:cNvGrpSpPr/>
        <p:nvPr/>
      </p:nvGrpSpPr>
      <p:grpSpPr>
        <a:xfrm>
          <a:off x="0" y="0"/>
          <a:ext cx="0" cy="0"/>
          <a:chOff x="0" y="0"/>
          <a:chExt cx="0" cy="0"/>
        </a:xfrm>
      </p:grpSpPr>
      <p:sp>
        <p:nvSpPr>
          <p:cNvPr id="20" name="Picture Placeholder 2"/>
          <p:cNvSpPr>
            <a:spLocks noGrp="1"/>
          </p:cNvSpPr>
          <p:nvPr>
            <p:ph type="pic" sz="quarter" idx="11"/>
          </p:nvPr>
        </p:nvSpPr>
        <p:spPr>
          <a:xfrm>
            <a:off x="0" y="0"/>
            <a:ext cx="3560665" cy="13715999"/>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2"/>
          </p:nvPr>
        </p:nvSpPr>
        <p:spPr>
          <a:xfrm>
            <a:off x="3565592" y="0"/>
            <a:ext cx="3560665" cy="13715999"/>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3"/>
          </p:nvPr>
        </p:nvSpPr>
        <p:spPr>
          <a:xfrm>
            <a:off x="7127766" y="0"/>
            <a:ext cx="3560665" cy="13715999"/>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10"/>
          </p:nvPr>
        </p:nvSpPr>
        <p:spPr>
          <a:xfrm>
            <a:off x="20816985" y="0"/>
            <a:ext cx="3560665" cy="13715999"/>
          </a:xfrm>
          <a:solidFill>
            <a:schemeClr val="bg1">
              <a:lumMod val="95000"/>
            </a:schemeClr>
          </a:solidFill>
        </p:spPr>
        <p:txBody>
          <a:bodyPr>
            <a:normAutofit/>
          </a:bodyPr>
          <a:lstStyle>
            <a:lvl1pPr>
              <a:defRPr sz="2800"/>
            </a:lvl1pPr>
          </a:lstStyle>
          <a:p>
            <a:endParaRPr lang="en-US"/>
          </a:p>
        </p:txBody>
      </p:sp>
      <p:sp>
        <p:nvSpPr>
          <p:cNvPr id="24" name="Picture Placeholder 6"/>
          <p:cNvSpPr>
            <a:spLocks noGrp="1"/>
          </p:cNvSpPr>
          <p:nvPr>
            <p:ph type="pic" sz="quarter" idx="14"/>
          </p:nvPr>
        </p:nvSpPr>
        <p:spPr>
          <a:xfrm>
            <a:off x="14227771" y="2996184"/>
            <a:ext cx="3008376" cy="3008376"/>
          </a:xfrm>
          <a:prstGeom prst="ellipse">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19608420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8_Placeholder-Image">
    <p:spTree>
      <p:nvGrpSpPr>
        <p:cNvPr id="1" name=""/>
        <p:cNvGrpSpPr/>
        <p:nvPr/>
      </p:nvGrpSpPr>
      <p:grpSpPr>
        <a:xfrm>
          <a:off x="0" y="0"/>
          <a:ext cx="0" cy="0"/>
          <a:chOff x="0" y="0"/>
          <a:chExt cx="0" cy="0"/>
        </a:xfrm>
      </p:grpSpPr>
      <p:sp>
        <p:nvSpPr>
          <p:cNvPr id="14" name="Picture Placeholder 6"/>
          <p:cNvSpPr>
            <a:spLocks noGrp="1"/>
          </p:cNvSpPr>
          <p:nvPr>
            <p:ph type="pic" sz="quarter" idx="14"/>
          </p:nvPr>
        </p:nvSpPr>
        <p:spPr>
          <a:xfrm>
            <a:off x="2933065" y="4235410"/>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5" name="Picture Placeholder 6"/>
          <p:cNvSpPr>
            <a:spLocks noGrp="1"/>
          </p:cNvSpPr>
          <p:nvPr>
            <p:ph type="pic" sz="quarter" idx="15"/>
          </p:nvPr>
        </p:nvSpPr>
        <p:spPr>
          <a:xfrm>
            <a:off x="2933065" y="8578751"/>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6" name="Picture Placeholder 6"/>
          <p:cNvSpPr>
            <a:spLocks noGrp="1"/>
          </p:cNvSpPr>
          <p:nvPr>
            <p:ph type="pic" sz="quarter" idx="16"/>
          </p:nvPr>
        </p:nvSpPr>
        <p:spPr>
          <a:xfrm>
            <a:off x="13441422" y="4235409"/>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7" name="Picture Placeholder 6"/>
          <p:cNvSpPr>
            <a:spLocks noGrp="1"/>
          </p:cNvSpPr>
          <p:nvPr>
            <p:ph type="pic" sz="quarter" idx="17"/>
          </p:nvPr>
        </p:nvSpPr>
        <p:spPr>
          <a:xfrm>
            <a:off x="13441422" y="8578750"/>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282390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9_Placeholder-Image">
    <p:spTree>
      <p:nvGrpSpPr>
        <p:cNvPr id="1" name=""/>
        <p:cNvGrpSpPr/>
        <p:nvPr/>
      </p:nvGrpSpPr>
      <p:grpSpPr>
        <a:xfrm>
          <a:off x="0" y="0"/>
          <a:ext cx="0" cy="0"/>
          <a:chOff x="0" y="0"/>
          <a:chExt cx="0" cy="0"/>
        </a:xfrm>
      </p:grpSpPr>
      <p:sp>
        <p:nvSpPr>
          <p:cNvPr id="22" name="Picture Placeholder 6"/>
          <p:cNvSpPr>
            <a:spLocks noGrp="1"/>
          </p:cNvSpPr>
          <p:nvPr>
            <p:ph type="pic" sz="quarter" idx="14"/>
          </p:nvPr>
        </p:nvSpPr>
        <p:spPr>
          <a:xfrm>
            <a:off x="4126445"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3" name="Picture Placeholder 6"/>
          <p:cNvSpPr>
            <a:spLocks noGrp="1"/>
          </p:cNvSpPr>
          <p:nvPr>
            <p:ph type="pic" sz="quarter" idx="18"/>
          </p:nvPr>
        </p:nvSpPr>
        <p:spPr>
          <a:xfrm>
            <a:off x="9027879"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4" name="Picture Placeholder 6"/>
          <p:cNvSpPr>
            <a:spLocks noGrp="1"/>
          </p:cNvSpPr>
          <p:nvPr>
            <p:ph type="pic" sz="quarter" idx="19"/>
          </p:nvPr>
        </p:nvSpPr>
        <p:spPr>
          <a:xfrm>
            <a:off x="13929312"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5" name="Picture Placeholder 6"/>
          <p:cNvSpPr>
            <a:spLocks noGrp="1"/>
          </p:cNvSpPr>
          <p:nvPr>
            <p:ph type="pic" sz="quarter" idx="20"/>
          </p:nvPr>
        </p:nvSpPr>
        <p:spPr>
          <a:xfrm>
            <a:off x="18260331"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0" name="Picture Placeholder 6"/>
          <p:cNvSpPr>
            <a:spLocks noGrp="1"/>
          </p:cNvSpPr>
          <p:nvPr>
            <p:ph type="pic" sz="quarter" idx="21"/>
          </p:nvPr>
        </p:nvSpPr>
        <p:spPr>
          <a:xfrm>
            <a:off x="4126445"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1" name="Picture Placeholder 6"/>
          <p:cNvSpPr>
            <a:spLocks noGrp="1"/>
          </p:cNvSpPr>
          <p:nvPr>
            <p:ph type="pic" sz="quarter" idx="22"/>
          </p:nvPr>
        </p:nvSpPr>
        <p:spPr>
          <a:xfrm>
            <a:off x="9027879"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2" name="Picture Placeholder 6"/>
          <p:cNvSpPr>
            <a:spLocks noGrp="1"/>
          </p:cNvSpPr>
          <p:nvPr>
            <p:ph type="pic" sz="quarter" idx="23"/>
          </p:nvPr>
        </p:nvSpPr>
        <p:spPr>
          <a:xfrm>
            <a:off x="13929312"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3" name="Picture Placeholder 6"/>
          <p:cNvSpPr>
            <a:spLocks noGrp="1"/>
          </p:cNvSpPr>
          <p:nvPr>
            <p:ph type="pic" sz="quarter" idx="24"/>
          </p:nvPr>
        </p:nvSpPr>
        <p:spPr>
          <a:xfrm>
            <a:off x="18260331"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1761377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9_Placeholder-Image">
    <p:spTree>
      <p:nvGrpSpPr>
        <p:cNvPr id="1" name=""/>
        <p:cNvGrpSpPr/>
        <p:nvPr/>
      </p:nvGrpSpPr>
      <p:grpSpPr>
        <a:xfrm>
          <a:off x="0" y="0"/>
          <a:ext cx="0" cy="0"/>
          <a:chOff x="0" y="0"/>
          <a:chExt cx="0" cy="0"/>
        </a:xfrm>
      </p:grpSpPr>
      <p:sp>
        <p:nvSpPr>
          <p:cNvPr id="8" name="Picture Placeholder 2"/>
          <p:cNvSpPr>
            <a:spLocks noGrp="1"/>
          </p:cNvSpPr>
          <p:nvPr>
            <p:ph type="pic" sz="quarter" idx="13"/>
          </p:nvPr>
        </p:nvSpPr>
        <p:spPr>
          <a:xfrm>
            <a:off x="0" y="4466492"/>
            <a:ext cx="11007969" cy="9249507"/>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3876520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Placeholder-Image">
    <p:spTree>
      <p:nvGrpSpPr>
        <p:cNvPr id="1" name=""/>
        <p:cNvGrpSpPr/>
        <p:nvPr/>
      </p:nvGrpSpPr>
      <p:grpSpPr>
        <a:xfrm>
          <a:off x="0" y="0"/>
          <a:ext cx="0" cy="0"/>
          <a:chOff x="0" y="0"/>
          <a:chExt cx="0" cy="0"/>
        </a:xfrm>
      </p:grpSpPr>
      <p:sp>
        <p:nvSpPr>
          <p:cNvPr id="22" name="Picture Placeholder 6"/>
          <p:cNvSpPr>
            <a:spLocks noGrp="1"/>
          </p:cNvSpPr>
          <p:nvPr>
            <p:ph type="pic" sz="quarter" idx="14"/>
          </p:nvPr>
        </p:nvSpPr>
        <p:spPr>
          <a:xfrm>
            <a:off x="2249750"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3" name="Picture Placeholder 6"/>
          <p:cNvSpPr>
            <a:spLocks noGrp="1"/>
          </p:cNvSpPr>
          <p:nvPr>
            <p:ph type="pic" sz="quarter" idx="15"/>
          </p:nvPr>
        </p:nvSpPr>
        <p:spPr>
          <a:xfrm>
            <a:off x="2249750"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4" name="Picture Placeholder 6"/>
          <p:cNvSpPr>
            <a:spLocks noGrp="1"/>
          </p:cNvSpPr>
          <p:nvPr>
            <p:ph type="pic" sz="quarter" idx="16"/>
          </p:nvPr>
        </p:nvSpPr>
        <p:spPr>
          <a:xfrm>
            <a:off x="2249750"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5" name="Picture Placeholder 6"/>
          <p:cNvSpPr>
            <a:spLocks noGrp="1"/>
          </p:cNvSpPr>
          <p:nvPr>
            <p:ph type="pic" sz="quarter" idx="17"/>
          </p:nvPr>
        </p:nvSpPr>
        <p:spPr>
          <a:xfrm>
            <a:off x="9509636"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6" name="Picture Placeholder 6"/>
          <p:cNvSpPr>
            <a:spLocks noGrp="1"/>
          </p:cNvSpPr>
          <p:nvPr>
            <p:ph type="pic" sz="quarter" idx="18"/>
          </p:nvPr>
        </p:nvSpPr>
        <p:spPr>
          <a:xfrm>
            <a:off x="9509636"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7" name="Picture Placeholder 6"/>
          <p:cNvSpPr>
            <a:spLocks noGrp="1"/>
          </p:cNvSpPr>
          <p:nvPr>
            <p:ph type="pic" sz="quarter" idx="19"/>
          </p:nvPr>
        </p:nvSpPr>
        <p:spPr>
          <a:xfrm>
            <a:off x="9509636"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8" name="Picture Placeholder 6"/>
          <p:cNvSpPr>
            <a:spLocks noGrp="1"/>
          </p:cNvSpPr>
          <p:nvPr>
            <p:ph type="pic" sz="quarter" idx="20"/>
          </p:nvPr>
        </p:nvSpPr>
        <p:spPr>
          <a:xfrm>
            <a:off x="16769522"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9" name="Picture Placeholder 6"/>
          <p:cNvSpPr>
            <a:spLocks noGrp="1"/>
          </p:cNvSpPr>
          <p:nvPr>
            <p:ph type="pic" sz="quarter" idx="21"/>
          </p:nvPr>
        </p:nvSpPr>
        <p:spPr>
          <a:xfrm>
            <a:off x="16769522"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30" name="Picture Placeholder 6"/>
          <p:cNvSpPr>
            <a:spLocks noGrp="1"/>
          </p:cNvSpPr>
          <p:nvPr>
            <p:ph type="pic" sz="quarter" idx="22"/>
          </p:nvPr>
        </p:nvSpPr>
        <p:spPr>
          <a:xfrm>
            <a:off x="16769522"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7313196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1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3"/>
          </p:nvPr>
        </p:nvSpPr>
        <p:spPr>
          <a:xfrm>
            <a:off x="-2" y="1"/>
            <a:ext cx="12188826" cy="6858000"/>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4"/>
          </p:nvPr>
        </p:nvSpPr>
        <p:spPr>
          <a:xfrm>
            <a:off x="-2" y="6858000"/>
            <a:ext cx="12188826" cy="6858000"/>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5"/>
          </p:nvPr>
        </p:nvSpPr>
        <p:spPr>
          <a:xfrm>
            <a:off x="12188824" y="6858000"/>
            <a:ext cx="12188826"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720411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673225" y="2220686"/>
            <a:ext cx="8753554" cy="11495314"/>
          </a:xfrm>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7620000" y="566057"/>
            <a:ext cx="13489668" cy="6291943"/>
          </a:xfrm>
        </p:spPr>
        <p:txBody>
          <a:bodyPr>
            <a:normAutofit/>
          </a:bodyPr>
          <a:lstStyle>
            <a:lvl1pPr>
              <a:defRPr sz="2800"/>
            </a:lvl1pPr>
          </a:lstStyle>
          <a:p>
            <a:endParaRPr lang="en-US"/>
          </a:p>
        </p:txBody>
      </p:sp>
    </p:spTree>
    <p:extLst>
      <p:ext uri="{BB962C8B-B14F-4D97-AF65-F5344CB8AC3E}">
        <p14:creationId xmlns:p14="http://schemas.microsoft.com/office/powerpoint/2010/main" val="19700901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2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2" y="1"/>
            <a:ext cx="7689274" cy="7689272"/>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4"/>
          </p:nvPr>
        </p:nvSpPr>
        <p:spPr>
          <a:xfrm>
            <a:off x="-2" y="8391658"/>
            <a:ext cx="11892732" cy="5324341"/>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5"/>
          </p:nvPr>
        </p:nvSpPr>
        <p:spPr>
          <a:xfrm>
            <a:off x="12579858" y="8391658"/>
            <a:ext cx="11797792" cy="5324342"/>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16"/>
          </p:nvPr>
        </p:nvSpPr>
        <p:spPr>
          <a:xfrm>
            <a:off x="8391657" y="1"/>
            <a:ext cx="7689274" cy="7689272"/>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7"/>
          </p:nvPr>
        </p:nvSpPr>
        <p:spPr>
          <a:xfrm>
            <a:off x="16688376" y="1"/>
            <a:ext cx="7689274" cy="7689272"/>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7107133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3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2" y="0"/>
            <a:ext cx="24377652" cy="13715999"/>
          </a:xfrm>
          <a:solidFill>
            <a:schemeClr val="bg1">
              <a:lumMod val="95000"/>
            </a:schemeClr>
          </a:solidFill>
        </p:spPr>
        <p:txBody>
          <a:bodyPr>
            <a:normAutofit/>
          </a:bodyPr>
          <a:lstStyle>
            <a:lvl1pPr>
              <a:defRPr sz="2800"/>
            </a:lvl1pPr>
          </a:lstStyle>
          <a:p>
            <a:endParaRPr lang="en-US"/>
          </a:p>
        </p:txBody>
      </p:sp>
      <p:sp>
        <p:nvSpPr>
          <p:cNvPr id="9" name="Picture Placeholder 6"/>
          <p:cNvSpPr>
            <a:spLocks noGrp="1"/>
          </p:cNvSpPr>
          <p:nvPr>
            <p:ph type="pic" sz="quarter" idx="10"/>
          </p:nvPr>
        </p:nvSpPr>
        <p:spPr>
          <a:xfrm>
            <a:off x="10767066" y="3452063"/>
            <a:ext cx="3008376" cy="3008376"/>
          </a:xfrm>
          <a:prstGeom prst="ellipse">
            <a:avLst/>
          </a:prstGeom>
          <a:solidFill>
            <a:schemeClr val="bg1">
              <a:lumMod val="7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35159654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4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5"/>
          </p:nvPr>
        </p:nvSpPr>
        <p:spPr>
          <a:xfrm>
            <a:off x="518286" y="518286"/>
            <a:ext cx="5416062" cy="5978769"/>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6"/>
          </p:nvPr>
        </p:nvSpPr>
        <p:spPr>
          <a:xfrm>
            <a:off x="518286" y="7015341"/>
            <a:ext cx="5416062" cy="597876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7"/>
          </p:nvPr>
        </p:nvSpPr>
        <p:spPr>
          <a:xfrm>
            <a:off x="6452631" y="2498002"/>
            <a:ext cx="8707157" cy="597876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2212323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10963548" y="0"/>
            <a:ext cx="13414102" cy="1096817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811722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0" y="0"/>
            <a:ext cx="13414102" cy="1096817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26984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7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0" y="0"/>
            <a:ext cx="6088205" cy="13716000"/>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8"/>
          </p:nvPr>
        </p:nvSpPr>
        <p:spPr>
          <a:xfrm>
            <a:off x="6100620" y="0"/>
            <a:ext cx="6088205" cy="13716000"/>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9"/>
          </p:nvPr>
        </p:nvSpPr>
        <p:spPr>
          <a:xfrm>
            <a:off x="12181376" y="0"/>
            <a:ext cx="6088205" cy="13716000"/>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20"/>
          </p:nvPr>
        </p:nvSpPr>
        <p:spPr>
          <a:xfrm>
            <a:off x="18281996" y="0"/>
            <a:ext cx="6088205"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5095142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8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1128473" y="1688124"/>
            <a:ext cx="6093171" cy="10339754"/>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8"/>
          </p:nvPr>
        </p:nvSpPr>
        <p:spPr>
          <a:xfrm>
            <a:off x="7564442" y="1688122"/>
            <a:ext cx="6093171" cy="502036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9"/>
          </p:nvPr>
        </p:nvSpPr>
        <p:spPr>
          <a:xfrm>
            <a:off x="7564442" y="7029400"/>
            <a:ext cx="6088205" cy="500941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7011180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9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3260036" y="0"/>
            <a:ext cx="10058400"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5922370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0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11057421" y="0"/>
            <a:ext cx="10058400"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6528537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1_Placeholder-Image">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11057421" y="0"/>
            <a:ext cx="13320228"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520152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921240" cy="13716000"/>
          </a:xfrm>
        </p:spPr>
        <p:txBody>
          <a:bodyPr>
            <a:normAutofit/>
          </a:bodyPr>
          <a:lstStyle>
            <a:lvl1pPr>
              <a:defRPr sz="2800"/>
            </a:lvl1pPr>
          </a:lstStyle>
          <a:p>
            <a:endParaRPr lang="en-US"/>
          </a:p>
        </p:txBody>
      </p:sp>
    </p:spTree>
    <p:extLst>
      <p:ext uri="{BB962C8B-B14F-4D97-AF65-F5344CB8AC3E}">
        <p14:creationId xmlns:p14="http://schemas.microsoft.com/office/powerpoint/2010/main" val="12048680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2_Placeholder-Image">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1" y="0"/>
            <a:ext cx="13320228"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2984808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3_Placeholder-Image">
    <p:spTree>
      <p:nvGrpSpPr>
        <p:cNvPr id="1" name=""/>
        <p:cNvGrpSpPr/>
        <p:nvPr/>
      </p:nvGrpSpPr>
      <p:grpSpPr>
        <a:xfrm>
          <a:off x="0" y="0"/>
          <a:ext cx="0" cy="0"/>
          <a:chOff x="0" y="0"/>
          <a:chExt cx="0" cy="0"/>
        </a:xfrm>
      </p:grpSpPr>
      <p:sp>
        <p:nvSpPr>
          <p:cNvPr id="11" name="Picture Placeholder 2"/>
          <p:cNvSpPr>
            <a:spLocks noGrp="1"/>
          </p:cNvSpPr>
          <p:nvPr>
            <p:ph type="pic" sz="quarter" idx="13"/>
          </p:nvPr>
        </p:nvSpPr>
        <p:spPr>
          <a:xfrm>
            <a:off x="0" y="6149725"/>
            <a:ext cx="6099349" cy="540258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4"/>
          </p:nvPr>
        </p:nvSpPr>
        <p:spPr>
          <a:xfrm>
            <a:off x="6077355" y="6149724"/>
            <a:ext cx="6099349" cy="5402580"/>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5"/>
          </p:nvPr>
        </p:nvSpPr>
        <p:spPr>
          <a:xfrm>
            <a:off x="12189866" y="6149725"/>
            <a:ext cx="6099349" cy="5402580"/>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6"/>
          </p:nvPr>
        </p:nvSpPr>
        <p:spPr>
          <a:xfrm>
            <a:off x="18295796" y="6149724"/>
            <a:ext cx="6099349" cy="540258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2784095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4_Placeholder-Image">
    <p:spTree>
      <p:nvGrpSpPr>
        <p:cNvPr id="1" name=""/>
        <p:cNvGrpSpPr/>
        <p:nvPr/>
      </p:nvGrpSpPr>
      <p:grpSpPr>
        <a:xfrm>
          <a:off x="0" y="0"/>
          <a:ext cx="0" cy="0"/>
          <a:chOff x="0" y="0"/>
          <a:chExt cx="0" cy="0"/>
        </a:xfrm>
      </p:grpSpPr>
      <p:sp>
        <p:nvSpPr>
          <p:cNvPr id="9" name="Picture Placeholder 2"/>
          <p:cNvSpPr>
            <a:spLocks noGrp="1"/>
          </p:cNvSpPr>
          <p:nvPr>
            <p:ph type="pic" sz="quarter" idx="15"/>
          </p:nvPr>
        </p:nvSpPr>
        <p:spPr>
          <a:xfrm>
            <a:off x="11795467" y="8428606"/>
            <a:ext cx="5408124" cy="4220594"/>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3"/>
          </p:nvPr>
        </p:nvSpPr>
        <p:spPr>
          <a:xfrm>
            <a:off x="2059021" y="4208012"/>
            <a:ext cx="9519561" cy="8441188"/>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6"/>
          </p:nvPr>
        </p:nvSpPr>
        <p:spPr>
          <a:xfrm>
            <a:off x="17203589" y="4208012"/>
            <a:ext cx="5408125" cy="422059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336741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451689" y="2833960"/>
            <a:ext cx="9423139" cy="981524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1012125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 y="0"/>
            <a:ext cx="24377650" cy="96012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4430270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7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 y="0"/>
            <a:ext cx="10193866"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6861719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8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4209184" y="0"/>
            <a:ext cx="10193866"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1045619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2_Placeholder">
    <p:spTree>
      <p:nvGrpSpPr>
        <p:cNvPr id="1" name=""/>
        <p:cNvGrpSpPr/>
        <p:nvPr/>
      </p:nvGrpSpPr>
      <p:grpSpPr>
        <a:xfrm>
          <a:off x="0" y="0"/>
          <a:ext cx="0" cy="0"/>
          <a:chOff x="0" y="0"/>
          <a:chExt cx="0" cy="0"/>
        </a:xfrm>
      </p:grpSpPr>
      <p:sp>
        <p:nvSpPr>
          <p:cNvPr id="8" name="Picture Placeholder 2"/>
          <p:cNvSpPr>
            <a:spLocks noGrp="1"/>
          </p:cNvSpPr>
          <p:nvPr>
            <p:ph type="pic" sz="quarter" idx="25"/>
          </p:nvPr>
        </p:nvSpPr>
        <p:spPr>
          <a:xfrm>
            <a:off x="6096001" y="3295503"/>
            <a:ext cx="3879274" cy="6037416"/>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24"/>
          </p:nvPr>
        </p:nvSpPr>
        <p:spPr>
          <a:xfrm>
            <a:off x="1911928" y="3295503"/>
            <a:ext cx="3879274" cy="6037416"/>
          </a:xfrm>
          <a:solidFill>
            <a:schemeClr val="bg1">
              <a:lumMod val="95000"/>
            </a:schemeClr>
          </a:solidFill>
        </p:spPr>
        <p:txBody>
          <a:bodyPr>
            <a:normAutofit/>
          </a:bodyPr>
          <a:lstStyle>
            <a:lvl1pPr>
              <a:defRPr sz="2800"/>
            </a:lvl1pPr>
          </a:lstStyle>
          <a:p>
            <a:endParaRPr lang="en-US"/>
          </a:p>
        </p:txBody>
      </p:sp>
      <p:sp>
        <p:nvSpPr>
          <p:cNvPr id="9" name="Picture Placeholder 2"/>
          <p:cNvSpPr>
            <a:spLocks noGrp="1"/>
          </p:cNvSpPr>
          <p:nvPr>
            <p:ph type="pic" sz="quarter" idx="26"/>
          </p:nvPr>
        </p:nvSpPr>
        <p:spPr>
          <a:xfrm>
            <a:off x="10280074" y="3295503"/>
            <a:ext cx="3879274" cy="6037416"/>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27"/>
          </p:nvPr>
        </p:nvSpPr>
        <p:spPr>
          <a:xfrm>
            <a:off x="14464147" y="3295503"/>
            <a:ext cx="3879274" cy="6037416"/>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28"/>
          </p:nvPr>
        </p:nvSpPr>
        <p:spPr>
          <a:xfrm>
            <a:off x="18648220" y="3295503"/>
            <a:ext cx="3879274" cy="6037416"/>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8833047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7_Portfolio Three">
    <p:spTree>
      <p:nvGrpSpPr>
        <p:cNvPr id="1" name=""/>
        <p:cNvGrpSpPr/>
        <p:nvPr/>
      </p:nvGrpSpPr>
      <p:grpSpPr>
        <a:xfrm>
          <a:off x="0" y="0"/>
          <a:ext cx="0" cy="0"/>
          <a:chOff x="0" y="0"/>
          <a:chExt cx="0" cy="0"/>
        </a:xfrm>
      </p:grpSpPr>
      <p:sp>
        <p:nvSpPr>
          <p:cNvPr id="15" name="Picture Placeholder 2"/>
          <p:cNvSpPr>
            <a:spLocks noGrp="1"/>
          </p:cNvSpPr>
          <p:nvPr>
            <p:ph type="pic" sz="quarter" idx="11"/>
          </p:nvPr>
        </p:nvSpPr>
        <p:spPr>
          <a:xfrm>
            <a:off x="0" y="0"/>
            <a:ext cx="4060850" cy="6858000"/>
          </a:xfrm>
        </p:spPr>
        <p:txBody>
          <a:bodyPr>
            <a:normAutofit/>
          </a:bodyPr>
          <a:lstStyle>
            <a:lvl1pPr>
              <a:defRPr sz="1600"/>
            </a:lvl1pPr>
          </a:lstStyle>
          <a:p>
            <a:endParaRPr lang="en-US"/>
          </a:p>
        </p:txBody>
      </p:sp>
      <p:sp>
        <p:nvSpPr>
          <p:cNvPr id="16" name="Picture Placeholder 2"/>
          <p:cNvSpPr>
            <a:spLocks noGrp="1"/>
          </p:cNvSpPr>
          <p:nvPr>
            <p:ph type="pic" sz="quarter" idx="12"/>
          </p:nvPr>
        </p:nvSpPr>
        <p:spPr>
          <a:xfrm>
            <a:off x="4088889" y="0"/>
            <a:ext cx="4081412" cy="6858000"/>
          </a:xfrm>
        </p:spPr>
        <p:txBody>
          <a:bodyPr>
            <a:normAutofit/>
          </a:bodyPr>
          <a:lstStyle>
            <a:lvl1pPr>
              <a:defRPr sz="1600"/>
            </a:lvl1pPr>
          </a:lstStyle>
          <a:p>
            <a:endParaRPr lang="en-US"/>
          </a:p>
        </p:txBody>
      </p:sp>
      <p:sp>
        <p:nvSpPr>
          <p:cNvPr id="19" name="Picture Placeholder 2"/>
          <p:cNvSpPr>
            <a:spLocks noGrp="1"/>
          </p:cNvSpPr>
          <p:nvPr>
            <p:ph type="pic" sz="quarter" idx="15"/>
          </p:nvPr>
        </p:nvSpPr>
        <p:spPr>
          <a:xfrm>
            <a:off x="8170301" y="0"/>
            <a:ext cx="4054581" cy="6858000"/>
          </a:xfrm>
        </p:spPr>
        <p:txBody>
          <a:bodyPr>
            <a:normAutofit/>
          </a:bodyPr>
          <a:lstStyle>
            <a:lvl1pPr>
              <a:defRPr sz="1600"/>
            </a:lvl1pPr>
          </a:lstStyle>
          <a:p>
            <a:endParaRPr lang="en-US"/>
          </a:p>
        </p:txBody>
      </p:sp>
      <p:sp>
        <p:nvSpPr>
          <p:cNvPr id="21" name="Picture Placeholder 2"/>
          <p:cNvSpPr>
            <a:spLocks noGrp="1"/>
          </p:cNvSpPr>
          <p:nvPr>
            <p:ph type="pic" sz="quarter" idx="17"/>
          </p:nvPr>
        </p:nvSpPr>
        <p:spPr>
          <a:xfrm>
            <a:off x="0" y="6858000"/>
            <a:ext cx="4060850" cy="6858000"/>
          </a:xfrm>
        </p:spPr>
        <p:txBody>
          <a:bodyPr>
            <a:normAutofit/>
          </a:bodyPr>
          <a:lstStyle>
            <a:lvl1pPr>
              <a:defRPr sz="1600"/>
            </a:lvl1pPr>
          </a:lstStyle>
          <a:p>
            <a:endParaRPr lang="en-US"/>
          </a:p>
        </p:txBody>
      </p:sp>
      <p:sp>
        <p:nvSpPr>
          <p:cNvPr id="22" name="Picture Placeholder 2"/>
          <p:cNvSpPr>
            <a:spLocks noGrp="1"/>
          </p:cNvSpPr>
          <p:nvPr>
            <p:ph type="pic" sz="quarter" idx="18"/>
          </p:nvPr>
        </p:nvSpPr>
        <p:spPr>
          <a:xfrm>
            <a:off x="4071648" y="6858000"/>
            <a:ext cx="4087855" cy="6858000"/>
          </a:xfrm>
        </p:spPr>
        <p:txBody>
          <a:bodyPr>
            <a:normAutofit/>
          </a:bodyPr>
          <a:lstStyle>
            <a:lvl1pPr>
              <a:defRPr sz="1600"/>
            </a:lvl1pPr>
          </a:lstStyle>
          <a:p>
            <a:endParaRPr lang="en-US"/>
          </a:p>
        </p:txBody>
      </p:sp>
      <p:sp>
        <p:nvSpPr>
          <p:cNvPr id="25" name="Picture Placeholder 2"/>
          <p:cNvSpPr>
            <a:spLocks noGrp="1"/>
          </p:cNvSpPr>
          <p:nvPr>
            <p:ph type="pic" sz="quarter" idx="21"/>
          </p:nvPr>
        </p:nvSpPr>
        <p:spPr>
          <a:xfrm>
            <a:off x="8170301" y="6858000"/>
            <a:ext cx="4054581" cy="6858000"/>
          </a:xfrm>
        </p:spPr>
        <p:txBody>
          <a:bodyPr>
            <a:normAutofit/>
          </a:bodyPr>
          <a:lstStyle>
            <a:lvl1pPr>
              <a:defRPr sz="1600"/>
            </a:lvl1pPr>
          </a:lstStyle>
          <a:p>
            <a:endParaRPr lang="en-US"/>
          </a:p>
        </p:txBody>
      </p:sp>
    </p:spTree>
    <p:extLst>
      <p:ext uri="{BB962C8B-B14F-4D97-AF65-F5344CB8AC3E}">
        <p14:creationId xmlns:p14="http://schemas.microsoft.com/office/powerpoint/2010/main" val="5783906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3_Placeholder">
    <p:spTree>
      <p:nvGrpSpPr>
        <p:cNvPr id="1" name=""/>
        <p:cNvGrpSpPr/>
        <p:nvPr/>
      </p:nvGrpSpPr>
      <p:grpSpPr>
        <a:xfrm>
          <a:off x="0" y="0"/>
          <a:ext cx="0" cy="0"/>
          <a:chOff x="0" y="0"/>
          <a:chExt cx="0" cy="0"/>
        </a:xfrm>
      </p:grpSpPr>
      <p:sp>
        <p:nvSpPr>
          <p:cNvPr id="23" name="Picture Placeholder 2"/>
          <p:cNvSpPr>
            <a:spLocks noGrp="1"/>
          </p:cNvSpPr>
          <p:nvPr>
            <p:ph type="pic" sz="quarter" idx="28"/>
          </p:nvPr>
        </p:nvSpPr>
        <p:spPr>
          <a:xfrm>
            <a:off x="12188825" y="0"/>
            <a:ext cx="12188825" cy="6858000"/>
          </a:xfrm>
          <a:prstGeom prst="rect">
            <a:avLst/>
          </a:prstGeom>
          <a:solidFill>
            <a:schemeClr val="bg1">
              <a:lumMod val="95000"/>
            </a:schemeClr>
          </a:solidFill>
        </p:spPr>
        <p:txBody>
          <a:bodyPr>
            <a:normAutofit/>
          </a:bodyPr>
          <a:lstStyle>
            <a:lvl1pPr>
              <a:defRPr sz="2800"/>
            </a:lvl1pPr>
          </a:lstStyle>
          <a:p>
            <a:endParaRPr lang="en-US"/>
          </a:p>
        </p:txBody>
      </p:sp>
      <p:sp>
        <p:nvSpPr>
          <p:cNvPr id="24" name="Picture Placeholder 2"/>
          <p:cNvSpPr>
            <a:spLocks noGrp="1"/>
          </p:cNvSpPr>
          <p:nvPr>
            <p:ph type="pic" sz="quarter" idx="29"/>
          </p:nvPr>
        </p:nvSpPr>
        <p:spPr>
          <a:xfrm>
            <a:off x="0" y="6858000"/>
            <a:ext cx="12188825" cy="6858000"/>
          </a:xfrm>
          <a:prstGeom prst="rect">
            <a:avLst/>
          </a:prstGeo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541400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689997" y="5449823"/>
            <a:ext cx="3913632" cy="3913633"/>
          </a:xfrm>
        </p:spPr>
        <p:txBody>
          <a:bodyPr>
            <a:normAutofit/>
          </a:bodyPr>
          <a:lstStyle>
            <a:lvl1pPr>
              <a:defRPr sz="2800"/>
            </a:lvl1pPr>
          </a:lstStyle>
          <a:p>
            <a:endParaRPr lang="en-US"/>
          </a:p>
        </p:txBody>
      </p:sp>
      <p:sp>
        <p:nvSpPr>
          <p:cNvPr id="8" name="Picture Placeholder 2"/>
          <p:cNvSpPr>
            <a:spLocks noGrp="1"/>
          </p:cNvSpPr>
          <p:nvPr>
            <p:ph type="pic" sz="quarter" idx="11"/>
          </p:nvPr>
        </p:nvSpPr>
        <p:spPr>
          <a:xfrm>
            <a:off x="8102138" y="5449823"/>
            <a:ext cx="3913632" cy="3913633"/>
          </a:xfrm>
        </p:spPr>
        <p:txBody>
          <a:bodyPr>
            <a:normAutofit/>
          </a:bodyPr>
          <a:lstStyle>
            <a:lvl1pPr>
              <a:defRPr sz="2800"/>
            </a:lvl1pPr>
          </a:lstStyle>
          <a:p>
            <a:endParaRPr lang="en-US"/>
          </a:p>
        </p:txBody>
      </p:sp>
      <p:sp>
        <p:nvSpPr>
          <p:cNvPr id="9" name="Picture Placeholder 2"/>
          <p:cNvSpPr>
            <a:spLocks noGrp="1"/>
          </p:cNvSpPr>
          <p:nvPr>
            <p:ph type="pic" sz="quarter" idx="12"/>
          </p:nvPr>
        </p:nvSpPr>
        <p:spPr>
          <a:xfrm>
            <a:off x="12514279" y="5449823"/>
            <a:ext cx="3913632" cy="3913633"/>
          </a:xfrm>
        </p:spPr>
        <p:txBody>
          <a:bodyPr>
            <a:normAutofit/>
          </a:bodyPr>
          <a:lstStyle>
            <a:lvl1pPr>
              <a:defRPr sz="2800"/>
            </a:lvl1pPr>
          </a:lstStyle>
          <a:p>
            <a:endParaRPr lang="en-US"/>
          </a:p>
        </p:txBody>
      </p:sp>
      <p:sp>
        <p:nvSpPr>
          <p:cNvPr id="10" name="Picture Placeholder 2"/>
          <p:cNvSpPr>
            <a:spLocks noGrp="1"/>
          </p:cNvSpPr>
          <p:nvPr>
            <p:ph type="pic" sz="quarter" idx="13"/>
          </p:nvPr>
        </p:nvSpPr>
        <p:spPr>
          <a:xfrm>
            <a:off x="16926420" y="5449823"/>
            <a:ext cx="3913632" cy="3913633"/>
          </a:xfrm>
        </p:spPr>
        <p:txBody>
          <a:bodyPr>
            <a:normAutofit/>
          </a:bodyPr>
          <a:lstStyle>
            <a:lvl1pPr>
              <a:defRPr sz="2800"/>
            </a:lvl1pPr>
          </a:lstStyle>
          <a:p>
            <a:endParaRPr lang="en-US"/>
          </a:p>
        </p:txBody>
      </p:sp>
    </p:spTree>
    <p:extLst>
      <p:ext uri="{BB962C8B-B14F-4D97-AF65-F5344CB8AC3E}">
        <p14:creationId xmlns:p14="http://schemas.microsoft.com/office/powerpoint/2010/main" val="21350195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Responsive Design">
    <p:spTree>
      <p:nvGrpSpPr>
        <p:cNvPr id="1" name=""/>
        <p:cNvGrpSpPr/>
        <p:nvPr/>
      </p:nvGrpSpPr>
      <p:grpSpPr>
        <a:xfrm>
          <a:off x="0" y="0"/>
          <a:ext cx="0" cy="0"/>
          <a:chOff x="0" y="0"/>
          <a:chExt cx="0" cy="0"/>
        </a:xfrm>
      </p:grpSpPr>
      <p:sp>
        <p:nvSpPr>
          <p:cNvPr id="9" name="Picture Placeholder 2"/>
          <p:cNvSpPr>
            <a:spLocks noGrp="1" noChangeAspect="1"/>
          </p:cNvSpPr>
          <p:nvPr>
            <p:ph type="pic" sz="quarter" idx="25"/>
          </p:nvPr>
        </p:nvSpPr>
        <p:spPr>
          <a:xfrm>
            <a:off x="8434174" y="5371869"/>
            <a:ext cx="6679466" cy="3785477"/>
          </a:xfrm>
        </p:spPr>
        <p:txBody>
          <a:bodyPr anchor="t">
            <a:normAutofit/>
          </a:bodyPr>
          <a:lstStyle>
            <a:lvl1pPr marL="0" indent="0" algn="ctr">
              <a:buNone/>
              <a:defRPr sz="2199">
                <a:latin typeface="Calibri Light"/>
                <a:cs typeface="Calibri Light"/>
              </a:defRPr>
            </a:lvl1pPr>
          </a:lstStyle>
          <a:p>
            <a:endParaRPr lang="id-ID" dirty="0"/>
          </a:p>
        </p:txBody>
      </p:sp>
      <p:sp>
        <p:nvSpPr>
          <p:cNvPr id="17" name="Picture Placeholder 2"/>
          <p:cNvSpPr>
            <a:spLocks noGrp="1" noChangeAspect="1"/>
          </p:cNvSpPr>
          <p:nvPr>
            <p:ph type="pic" sz="quarter" idx="22" hasCustomPrompt="1"/>
          </p:nvPr>
        </p:nvSpPr>
        <p:spPr>
          <a:xfrm>
            <a:off x="16352915" y="8991653"/>
            <a:ext cx="1013634" cy="1768937"/>
          </a:xfrm>
        </p:spPr>
        <p:txBody>
          <a:bodyPr anchor="t">
            <a:normAutofit/>
          </a:bodyPr>
          <a:lstStyle>
            <a:lvl1pPr marL="0" indent="0" algn="l">
              <a:lnSpc>
                <a:spcPct val="50000"/>
              </a:lnSpc>
              <a:buNone/>
              <a:defRPr sz="700">
                <a:latin typeface="Calibri Light"/>
                <a:cs typeface="Calibri Light"/>
              </a:defRPr>
            </a:lvl1pPr>
          </a:lstStyle>
          <a:p>
            <a:r>
              <a:rPr lang="id-ID" dirty="0"/>
              <a:t>Picture</a:t>
            </a:r>
          </a:p>
        </p:txBody>
      </p:sp>
      <p:sp>
        <p:nvSpPr>
          <p:cNvPr id="10" name="Picture Placeholder 2"/>
          <p:cNvSpPr>
            <a:spLocks noGrp="1" noChangeAspect="1"/>
          </p:cNvSpPr>
          <p:nvPr>
            <p:ph type="pic" sz="quarter" idx="26"/>
          </p:nvPr>
        </p:nvSpPr>
        <p:spPr>
          <a:xfrm>
            <a:off x="4754354" y="7975469"/>
            <a:ext cx="4254887" cy="2712449"/>
          </a:xfrm>
        </p:spPr>
        <p:txBody>
          <a:bodyPr anchor="t">
            <a:normAutofit/>
          </a:bodyPr>
          <a:lstStyle>
            <a:lvl1pPr marL="0" indent="0" algn="ctr">
              <a:buNone/>
              <a:defRPr sz="1999">
                <a:latin typeface="Calibri Light"/>
                <a:cs typeface="Calibri Light"/>
              </a:defRPr>
            </a:lvl1pPr>
          </a:lstStyle>
          <a:p>
            <a:endParaRPr lang="id-ID" dirty="0"/>
          </a:p>
        </p:txBody>
      </p:sp>
      <p:sp>
        <p:nvSpPr>
          <p:cNvPr id="8" name="Picture Placeholder 2"/>
          <p:cNvSpPr>
            <a:spLocks noGrp="1" noChangeAspect="1"/>
          </p:cNvSpPr>
          <p:nvPr>
            <p:ph type="pic" sz="quarter" idx="24"/>
          </p:nvPr>
        </p:nvSpPr>
        <p:spPr>
          <a:xfrm>
            <a:off x="14235822" y="7821109"/>
            <a:ext cx="2254062" cy="2902541"/>
          </a:xfrm>
        </p:spPr>
        <p:txBody>
          <a:bodyPr anchor="t">
            <a:normAutofit/>
          </a:bodyPr>
          <a:lstStyle>
            <a:lvl1pPr marL="0" indent="0" algn="ctr">
              <a:buNone/>
              <a:defRPr sz="1999">
                <a:latin typeface="Calibri Light"/>
                <a:cs typeface="Calibri Light"/>
              </a:defRPr>
            </a:lvl1pPr>
          </a:lstStyle>
          <a:p>
            <a:endParaRPr lang="id-ID" dirty="0"/>
          </a:p>
        </p:txBody>
      </p:sp>
      <p:sp>
        <p:nvSpPr>
          <p:cNvPr id="11" name="Picture Placeholder 2"/>
          <p:cNvSpPr>
            <a:spLocks noGrp="1" noChangeAspect="1"/>
          </p:cNvSpPr>
          <p:nvPr>
            <p:ph type="pic" sz="quarter" idx="27"/>
          </p:nvPr>
        </p:nvSpPr>
        <p:spPr>
          <a:xfrm>
            <a:off x="17691338" y="10138875"/>
            <a:ext cx="441690" cy="557901"/>
          </a:xfrm>
        </p:spPr>
        <p:txBody>
          <a:bodyPr anchor="t">
            <a:normAutofit/>
          </a:bodyPr>
          <a:lstStyle>
            <a:lvl1pPr marL="0" indent="0" algn="ctr">
              <a:lnSpc>
                <a:spcPct val="50000"/>
              </a:lnSpc>
              <a:buNone/>
              <a:defRPr sz="100">
                <a:latin typeface="Calibri Light"/>
                <a:cs typeface="Calibri Light"/>
              </a:defRPr>
            </a:lvl1pPr>
          </a:lstStyle>
          <a:p>
            <a:endParaRPr lang="id-ID" dirty="0"/>
          </a:p>
        </p:txBody>
      </p:sp>
    </p:spTree>
    <p:extLst>
      <p:ext uri="{BB962C8B-B14F-4D97-AF65-F5344CB8AC3E}">
        <p14:creationId xmlns:p14="http://schemas.microsoft.com/office/powerpoint/2010/main" val="3818198109"/>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Logos">
    <p:spTree>
      <p:nvGrpSpPr>
        <p:cNvPr id="1" name=""/>
        <p:cNvGrpSpPr/>
        <p:nvPr/>
      </p:nvGrpSpPr>
      <p:grpSpPr>
        <a:xfrm>
          <a:off x="0" y="0"/>
          <a:ext cx="0" cy="0"/>
          <a:chOff x="0" y="0"/>
          <a:chExt cx="0" cy="0"/>
        </a:xfrm>
      </p:grpSpPr>
      <p:sp>
        <p:nvSpPr>
          <p:cNvPr id="2" name="Rectangle 1"/>
          <p:cNvSpPr/>
          <p:nvPr userDrawn="1"/>
        </p:nvSpPr>
        <p:spPr>
          <a:xfrm>
            <a:off x="21732240" y="7620"/>
            <a:ext cx="2103120" cy="15773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Montserrat" charset="0"/>
            </a:endParaRPr>
          </a:p>
        </p:txBody>
      </p:sp>
      <p:sp>
        <p:nvSpPr>
          <p:cNvPr id="23" name="Picture Placeholder 17"/>
          <p:cNvSpPr>
            <a:spLocks noGrp="1"/>
          </p:cNvSpPr>
          <p:nvPr>
            <p:ph type="pic" sz="quarter" idx="26"/>
          </p:nvPr>
        </p:nvSpPr>
        <p:spPr>
          <a:xfrm>
            <a:off x="0" y="-3048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
        <p:nvSpPr>
          <p:cNvPr id="24" name="Picture Placeholder 17"/>
          <p:cNvSpPr>
            <a:spLocks noGrp="1"/>
          </p:cNvSpPr>
          <p:nvPr>
            <p:ph type="pic" sz="quarter" idx="27"/>
          </p:nvPr>
        </p:nvSpPr>
        <p:spPr>
          <a:xfrm>
            <a:off x="6086471" y="487680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
        <p:nvSpPr>
          <p:cNvPr id="25" name="Picture Placeholder 17"/>
          <p:cNvSpPr>
            <a:spLocks noGrp="1"/>
          </p:cNvSpPr>
          <p:nvPr>
            <p:ph type="pic" sz="quarter" idx="28"/>
          </p:nvPr>
        </p:nvSpPr>
        <p:spPr>
          <a:xfrm>
            <a:off x="12169766" y="-3048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
        <p:nvSpPr>
          <p:cNvPr id="26" name="Picture Placeholder 17"/>
          <p:cNvSpPr>
            <a:spLocks noGrp="1"/>
          </p:cNvSpPr>
          <p:nvPr>
            <p:ph type="pic" sz="quarter" idx="29"/>
          </p:nvPr>
        </p:nvSpPr>
        <p:spPr>
          <a:xfrm>
            <a:off x="18278473" y="483870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Tree>
    <p:extLst>
      <p:ext uri="{BB962C8B-B14F-4D97-AF65-F5344CB8AC3E}">
        <p14:creationId xmlns:p14="http://schemas.microsoft.com/office/powerpoint/2010/main" val="38022695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111023" y="8377295"/>
            <a:ext cx="1929384" cy="1929384"/>
          </a:xfrm>
          <a:prstGeom prst="ellipse">
            <a:avLst/>
          </a:prstGeom>
          <a:solidFill>
            <a:schemeClr val="bg1">
              <a:lumMod val="95000"/>
            </a:schemeClr>
          </a:solidFill>
        </p:spPr>
        <p:txBody>
          <a:bodyPr>
            <a:normAutofit/>
          </a:bodyPr>
          <a:lstStyle>
            <a:lvl1pPr>
              <a:defRPr sz="2000"/>
            </a:lvl1pPr>
          </a:lstStyle>
          <a:p>
            <a:endParaRPr lang="en-US"/>
          </a:p>
        </p:txBody>
      </p:sp>
      <p:sp>
        <p:nvSpPr>
          <p:cNvPr id="7" name="Picture Placeholder 4"/>
          <p:cNvSpPr>
            <a:spLocks noGrp="1"/>
          </p:cNvSpPr>
          <p:nvPr>
            <p:ph type="pic" sz="quarter" idx="11"/>
          </p:nvPr>
        </p:nvSpPr>
        <p:spPr>
          <a:xfrm>
            <a:off x="11355470" y="8402287"/>
            <a:ext cx="1929384" cy="1929384"/>
          </a:xfrm>
          <a:prstGeom prst="ellipse">
            <a:avLst/>
          </a:prstGeom>
          <a:solidFill>
            <a:schemeClr val="bg1">
              <a:lumMod val="95000"/>
            </a:schemeClr>
          </a:solidFill>
        </p:spPr>
        <p:txBody>
          <a:bodyPr>
            <a:normAutofit/>
          </a:bodyPr>
          <a:lstStyle>
            <a:lvl1pPr>
              <a:defRPr sz="2000"/>
            </a:lvl1pPr>
          </a:lstStyle>
          <a:p>
            <a:endParaRPr lang="en-US" dirty="0"/>
          </a:p>
        </p:txBody>
      </p:sp>
      <p:sp>
        <p:nvSpPr>
          <p:cNvPr id="9" name="Picture Placeholder 4"/>
          <p:cNvSpPr>
            <a:spLocks noGrp="1"/>
          </p:cNvSpPr>
          <p:nvPr>
            <p:ph type="pic" sz="quarter" idx="12"/>
          </p:nvPr>
        </p:nvSpPr>
        <p:spPr>
          <a:xfrm>
            <a:off x="18446906" y="8377295"/>
            <a:ext cx="1929384" cy="1929384"/>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2490217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52179" y="0"/>
            <a:ext cx="21873292" cy="13716000"/>
          </a:xfrm>
          <a:prstGeom prst="parallelogram">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37764802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1674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1"/>
          <p:cNvSpPr/>
          <p:nvPr userDrawn="1"/>
        </p:nvSpPr>
        <p:spPr>
          <a:xfrm>
            <a:off x="0" y="0"/>
            <a:ext cx="4876800" cy="30915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37729580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p:spPr>
        <p:txBody>
          <a:bodyPr>
            <a:normAutofit/>
          </a:bodyPr>
          <a:lstStyle>
            <a:lvl1pPr>
              <a:defRPr sz="2800"/>
            </a:lvl1pPr>
          </a:lstStyle>
          <a:p>
            <a:endParaRPr lang="en-US"/>
          </a:p>
        </p:txBody>
      </p:sp>
    </p:spTree>
    <p:extLst>
      <p:ext uri="{BB962C8B-B14F-4D97-AF65-F5344CB8AC3E}">
        <p14:creationId xmlns:p14="http://schemas.microsoft.com/office/powerpoint/2010/main" val="13240348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1430000" y="0"/>
            <a:ext cx="12947650" cy="13715999"/>
          </a:xfrm>
        </p:spPr>
        <p:txBody>
          <a:bodyPr>
            <a:normAutofit/>
          </a:bodyPr>
          <a:lstStyle>
            <a:lvl1pPr>
              <a:defRPr sz="2800"/>
            </a:lvl1pPr>
          </a:lstStyle>
          <a:p>
            <a:endParaRPr lang="en-US"/>
          </a:p>
        </p:txBody>
      </p:sp>
    </p:spTree>
    <p:extLst>
      <p:ext uri="{BB962C8B-B14F-4D97-AF65-F5344CB8AC3E}">
        <p14:creationId xmlns:p14="http://schemas.microsoft.com/office/powerpoint/2010/main" val="24624709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673225" y="2220686"/>
            <a:ext cx="8753554" cy="11495314"/>
          </a:xfrm>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7620000" y="566057"/>
            <a:ext cx="13489668" cy="6291943"/>
          </a:xfrm>
        </p:spPr>
        <p:txBody>
          <a:bodyPr>
            <a:normAutofit/>
          </a:bodyPr>
          <a:lstStyle>
            <a:lvl1pPr>
              <a:defRPr sz="2800"/>
            </a:lvl1pPr>
          </a:lstStyle>
          <a:p>
            <a:endParaRPr lang="en-US"/>
          </a:p>
        </p:txBody>
      </p:sp>
    </p:spTree>
    <p:extLst>
      <p:ext uri="{BB962C8B-B14F-4D97-AF65-F5344CB8AC3E}">
        <p14:creationId xmlns:p14="http://schemas.microsoft.com/office/powerpoint/2010/main" val="32617425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921240" cy="13716000"/>
          </a:xfrm>
        </p:spPr>
        <p:txBody>
          <a:bodyPr>
            <a:normAutofit/>
          </a:bodyPr>
          <a:lstStyle>
            <a:lvl1pPr>
              <a:defRPr sz="2800"/>
            </a:lvl1pPr>
          </a:lstStyle>
          <a:p>
            <a:endParaRPr lang="en-US"/>
          </a:p>
        </p:txBody>
      </p:sp>
    </p:spTree>
    <p:extLst>
      <p:ext uri="{BB962C8B-B14F-4D97-AF65-F5344CB8AC3E}">
        <p14:creationId xmlns:p14="http://schemas.microsoft.com/office/powerpoint/2010/main" val="3336678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4456410" y="1"/>
            <a:ext cx="9921240" cy="13716000"/>
          </a:xfrm>
        </p:spPr>
        <p:txBody>
          <a:bodyPr>
            <a:normAutofit/>
          </a:bodyPr>
          <a:lstStyle>
            <a:lvl1pPr>
              <a:defRPr sz="2800"/>
            </a:lvl1pPr>
          </a:lstStyle>
          <a:p>
            <a:endParaRPr lang="en-US"/>
          </a:p>
        </p:txBody>
      </p:sp>
    </p:spTree>
    <p:extLst>
      <p:ext uri="{BB962C8B-B14F-4D97-AF65-F5344CB8AC3E}">
        <p14:creationId xmlns:p14="http://schemas.microsoft.com/office/powerpoint/2010/main" val="3075714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689997" y="5449823"/>
            <a:ext cx="3913632" cy="3913633"/>
          </a:xfrm>
        </p:spPr>
        <p:txBody>
          <a:bodyPr>
            <a:normAutofit/>
          </a:bodyPr>
          <a:lstStyle>
            <a:lvl1pPr>
              <a:defRPr sz="2800"/>
            </a:lvl1pPr>
          </a:lstStyle>
          <a:p>
            <a:endParaRPr lang="en-US"/>
          </a:p>
        </p:txBody>
      </p:sp>
      <p:sp>
        <p:nvSpPr>
          <p:cNvPr id="8" name="Picture Placeholder 2"/>
          <p:cNvSpPr>
            <a:spLocks noGrp="1"/>
          </p:cNvSpPr>
          <p:nvPr>
            <p:ph type="pic" sz="quarter" idx="11"/>
          </p:nvPr>
        </p:nvSpPr>
        <p:spPr>
          <a:xfrm>
            <a:off x="8102138" y="5449823"/>
            <a:ext cx="3913632" cy="3913633"/>
          </a:xfrm>
        </p:spPr>
        <p:txBody>
          <a:bodyPr>
            <a:normAutofit/>
          </a:bodyPr>
          <a:lstStyle>
            <a:lvl1pPr>
              <a:defRPr sz="2800"/>
            </a:lvl1pPr>
          </a:lstStyle>
          <a:p>
            <a:endParaRPr lang="en-US"/>
          </a:p>
        </p:txBody>
      </p:sp>
      <p:sp>
        <p:nvSpPr>
          <p:cNvPr id="9" name="Picture Placeholder 2"/>
          <p:cNvSpPr>
            <a:spLocks noGrp="1"/>
          </p:cNvSpPr>
          <p:nvPr>
            <p:ph type="pic" sz="quarter" idx="12"/>
          </p:nvPr>
        </p:nvSpPr>
        <p:spPr>
          <a:xfrm>
            <a:off x="12514279" y="5449823"/>
            <a:ext cx="3913632" cy="3913633"/>
          </a:xfrm>
        </p:spPr>
        <p:txBody>
          <a:bodyPr>
            <a:normAutofit/>
          </a:bodyPr>
          <a:lstStyle>
            <a:lvl1pPr>
              <a:defRPr sz="2800"/>
            </a:lvl1pPr>
          </a:lstStyle>
          <a:p>
            <a:endParaRPr lang="en-US"/>
          </a:p>
        </p:txBody>
      </p:sp>
      <p:sp>
        <p:nvSpPr>
          <p:cNvPr id="10" name="Picture Placeholder 2"/>
          <p:cNvSpPr>
            <a:spLocks noGrp="1"/>
          </p:cNvSpPr>
          <p:nvPr>
            <p:ph type="pic" sz="quarter" idx="13"/>
          </p:nvPr>
        </p:nvSpPr>
        <p:spPr>
          <a:xfrm>
            <a:off x="16926420" y="5449823"/>
            <a:ext cx="3913632" cy="3913633"/>
          </a:xfrm>
        </p:spPr>
        <p:txBody>
          <a:bodyPr>
            <a:normAutofit/>
          </a:bodyPr>
          <a:lstStyle>
            <a:lvl1pPr>
              <a:defRPr sz="2800"/>
            </a:lvl1pPr>
          </a:lstStyle>
          <a:p>
            <a:endParaRPr lang="en-US"/>
          </a:p>
        </p:txBody>
      </p:sp>
    </p:spTree>
    <p:extLst>
      <p:ext uri="{BB962C8B-B14F-4D97-AF65-F5344CB8AC3E}">
        <p14:creationId xmlns:p14="http://schemas.microsoft.com/office/powerpoint/2010/main" val="17933931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4456410" y="1"/>
            <a:ext cx="9921240" cy="13716000"/>
          </a:xfrm>
        </p:spPr>
        <p:txBody>
          <a:bodyPr>
            <a:normAutofit/>
          </a:bodyPr>
          <a:lstStyle>
            <a:lvl1pPr>
              <a:defRPr sz="2800"/>
            </a:lvl1pPr>
          </a:lstStyle>
          <a:p>
            <a:endParaRPr lang="en-US"/>
          </a:p>
        </p:txBody>
      </p:sp>
    </p:spTree>
    <p:extLst>
      <p:ext uri="{BB962C8B-B14F-4D97-AF65-F5344CB8AC3E}">
        <p14:creationId xmlns:p14="http://schemas.microsoft.com/office/powerpoint/2010/main" val="10376177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1"/>
            <a:ext cx="8125882" cy="13716000"/>
          </a:xfrm>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8125882" y="1"/>
            <a:ext cx="8125882" cy="13716000"/>
          </a:xfrm>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6251768" y="1"/>
            <a:ext cx="8125882" cy="13716000"/>
          </a:xfrm>
        </p:spPr>
        <p:txBody>
          <a:bodyPr>
            <a:normAutofit/>
          </a:bodyPr>
          <a:lstStyle>
            <a:lvl1pPr>
              <a:defRPr sz="2800"/>
            </a:lvl1pPr>
          </a:lstStyle>
          <a:p>
            <a:endParaRPr lang="en-US"/>
          </a:p>
        </p:txBody>
      </p:sp>
    </p:spTree>
    <p:extLst>
      <p:ext uri="{BB962C8B-B14F-4D97-AF65-F5344CB8AC3E}">
        <p14:creationId xmlns:p14="http://schemas.microsoft.com/office/powerpoint/2010/main" val="9448542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0" y="2042160"/>
            <a:ext cx="24377650" cy="6644642"/>
          </a:xfrm>
        </p:spPr>
        <p:txBody>
          <a:bodyPr>
            <a:normAutofit/>
          </a:bodyPr>
          <a:lstStyle>
            <a:lvl1pPr>
              <a:defRPr sz="2800"/>
            </a:lvl1pPr>
          </a:lstStyle>
          <a:p>
            <a:endParaRPr lang="en-US"/>
          </a:p>
        </p:txBody>
      </p:sp>
    </p:spTree>
    <p:extLst>
      <p:ext uri="{BB962C8B-B14F-4D97-AF65-F5344CB8AC3E}">
        <p14:creationId xmlns:p14="http://schemas.microsoft.com/office/powerpoint/2010/main" val="32234148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2_Placeholder Slide">
    <p:spTree>
      <p:nvGrpSpPr>
        <p:cNvPr id="1" name=""/>
        <p:cNvGrpSpPr/>
        <p:nvPr/>
      </p:nvGrpSpPr>
      <p:grpSpPr>
        <a:xfrm>
          <a:off x="0" y="0"/>
          <a:ext cx="0" cy="0"/>
          <a:chOff x="0" y="0"/>
          <a:chExt cx="0" cy="0"/>
        </a:xfrm>
      </p:grpSpPr>
      <p:sp>
        <p:nvSpPr>
          <p:cNvPr id="32" name="Picture Placeholder 8"/>
          <p:cNvSpPr>
            <a:spLocks noGrp="1"/>
          </p:cNvSpPr>
          <p:nvPr>
            <p:ph type="pic" sz="quarter" idx="12"/>
          </p:nvPr>
        </p:nvSpPr>
        <p:spPr>
          <a:xfrm>
            <a:off x="-1"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3" name="Picture Placeholder 8"/>
          <p:cNvSpPr>
            <a:spLocks noGrp="1"/>
          </p:cNvSpPr>
          <p:nvPr>
            <p:ph type="pic" sz="quarter" idx="13"/>
          </p:nvPr>
        </p:nvSpPr>
        <p:spPr>
          <a:xfrm>
            <a:off x="4065815"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4" name="Picture Placeholder 8"/>
          <p:cNvSpPr>
            <a:spLocks noGrp="1"/>
          </p:cNvSpPr>
          <p:nvPr>
            <p:ph type="pic" sz="quarter" idx="14"/>
          </p:nvPr>
        </p:nvSpPr>
        <p:spPr>
          <a:xfrm>
            <a:off x="0"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5" name="Picture Placeholder 8"/>
          <p:cNvSpPr>
            <a:spLocks noGrp="1"/>
          </p:cNvSpPr>
          <p:nvPr>
            <p:ph type="pic" sz="quarter" idx="15"/>
          </p:nvPr>
        </p:nvSpPr>
        <p:spPr>
          <a:xfrm>
            <a:off x="4065816"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6" name="Picture Placeholder 8"/>
          <p:cNvSpPr>
            <a:spLocks noGrp="1"/>
          </p:cNvSpPr>
          <p:nvPr>
            <p:ph type="pic" sz="quarter" idx="16"/>
          </p:nvPr>
        </p:nvSpPr>
        <p:spPr>
          <a:xfrm>
            <a:off x="8131629"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7" name="Picture Placeholder 8"/>
          <p:cNvSpPr>
            <a:spLocks noGrp="1"/>
          </p:cNvSpPr>
          <p:nvPr>
            <p:ph type="pic" sz="quarter" idx="17"/>
          </p:nvPr>
        </p:nvSpPr>
        <p:spPr>
          <a:xfrm>
            <a:off x="12197445"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8" name="Picture Placeholder 8"/>
          <p:cNvSpPr>
            <a:spLocks noGrp="1"/>
          </p:cNvSpPr>
          <p:nvPr>
            <p:ph type="pic" sz="quarter" idx="18"/>
          </p:nvPr>
        </p:nvSpPr>
        <p:spPr>
          <a:xfrm>
            <a:off x="8131630"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9" name="Picture Placeholder 8"/>
          <p:cNvSpPr>
            <a:spLocks noGrp="1"/>
          </p:cNvSpPr>
          <p:nvPr>
            <p:ph type="pic" sz="quarter" idx="19"/>
          </p:nvPr>
        </p:nvSpPr>
        <p:spPr>
          <a:xfrm>
            <a:off x="12197446"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40" name="Picture Placeholder 8"/>
          <p:cNvSpPr>
            <a:spLocks noGrp="1"/>
          </p:cNvSpPr>
          <p:nvPr>
            <p:ph type="pic" sz="quarter" idx="20"/>
          </p:nvPr>
        </p:nvSpPr>
        <p:spPr>
          <a:xfrm>
            <a:off x="16263258"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41" name="Picture Placeholder 8"/>
          <p:cNvSpPr>
            <a:spLocks noGrp="1"/>
          </p:cNvSpPr>
          <p:nvPr>
            <p:ph type="pic" sz="quarter" idx="21"/>
          </p:nvPr>
        </p:nvSpPr>
        <p:spPr>
          <a:xfrm>
            <a:off x="20329074"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42" name="Picture Placeholder 8"/>
          <p:cNvSpPr>
            <a:spLocks noGrp="1"/>
          </p:cNvSpPr>
          <p:nvPr>
            <p:ph type="pic" sz="quarter" idx="22"/>
          </p:nvPr>
        </p:nvSpPr>
        <p:spPr>
          <a:xfrm>
            <a:off x="16263259"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43" name="Picture Placeholder 8"/>
          <p:cNvSpPr>
            <a:spLocks noGrp="1"/>
          </p:cNvSpPr>
          <p:nvPr>
            <p:ph type="pic" sz="quarter" idx="23"/>
          </p:nvPr>
        </p:nvSpPr>
        <p:spPr>
          <a:xfrm>
            <a:off x="20329075"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8709537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5_Placeholder">
    <p:spTree>
      <p:nvGrpSpPr>
        <p:cNvPr id="1" name=""/>
        <p:cNvGrpSpPr/>
        <p:nvPr/>
      </p:nvGrpSpPr>
      <p:grpSpPr>
        <a:xfrm>
          <a:off x="0" y="0"/>
          <a:ext cx="0" cy="0"/>
          <a:chOff x="0" y="0"/>
          <a:chExt cx="0" cy="0"/>
        </a:xfrm>
      </p:grpSpPr>
      <p:sp>
        <p:nvSpPr>
          <p:cNvPr id="5" name="Picture Placeholder 2"/>
          <p:cNvSpPr>
            <a:spLocks noGrp="1"/>
          </p:cNvSpPr>
          <p:nvPr>
            <p:ph type="pic" sz="quarter" idx="24"/>
          </p:nvPr>
        </p:nvSpPr>
        <p:spPr>
          <a:xfrm>
            <a:off x="8595360" y="0"/>
            <a:ext cx="15782290" cy="13716000"/>
          </a:xfrm>
          <a:solidFill>
            <a:schemeClr val="bg1">
              <a:lumMod val="95000"/>
            </a:schemeClr>
          </a:solidFill>
        </p:spPr>
        <p:txBody>
          <a:bodyPr>
            <a:normAutofit/>
          </a:bodyPr>
          <a:lstStyle>
            <a:lvl1pPr>
              <a:defRPr sz="2800"/>
            </a:lvl1pPr>
          </a:lstStyle>
          <a:p>
            <a:endParaRPr lang="en-US"/>
          </a:p>
        </p:txBody>
      </p:sp>
      <p:sp>
        <p:nvSpPr>
          <p:cNvPr id="6" name="Picture Placeholder 2"/>
          <p:cNvSpPr>
            <a:spLocks noGrp="1"/>
          </p:cNvSpPr>
          <p:nvPr>
            <p:ph type="pic" sz="quarter" idx="25"/>
          </p:nvPr>
        </p:nvSpPr>
        <p:spPr>
          <a:xfrm>
            <a:off x="2759837" y="2975728"/>
            <a:ext cx="3008376" cy="3008376"/>
          </a:xfrm>
          <a:prstGeom prst="ellipse">
            <a:avLst/>
          </a:prstGeo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8348629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8_Placeholder">
    <p:spTree>
      <p:nvGrpSpPr>
        <p:cNvPr id="1" name=""/>
        <p:cNvGrpSpPr/>
        <p:nvPr/>
      </p:nvGrpSpPr>
      <p:grpSpPr>
        <a:xfrm>
          <a:off x="0" y="0"/>
          <a:ext cx="0" cy="0"/>
          <a:chOff x="0" y="0"/>
          <a:chExt cx="0" cy="0"/>
        </a:xfrm>
      </p:grpSpPr>
      <p:sp>
        <p:nvSpPr>
          <p:cNvPr id="5" name="Picture Placeholder 2"/>
          <p:cNvSpPr>
            <a:spLocks noGrp="1"/>
          </p:cNvSpPr>
          <p:nvPr>
            <p:ph type="pic" sz="quarter" idx="24"/>
          </p:nvPr>
        </p:nvSpPr>
        <p:spPr>
          <a:xfrm>
            <a:off x="8503920" y="6858000"/>
            <a:ext cx="7809536" cy="6858000"/>
          </a:xfrm>
          <a:solidFill>
            <a:schemeClr val="bg1">
              <a:lumMod val="95000"/>
            </a:schemeClr>
          </a:solidFill>
        </p:spPr>
        <p:txBody>
          <a:bodyPr>
            <a:normAutofit/>
          </a:bodyPr>
          <a:lstStyle>
            <a:lvl1pPr>
              <a:defRPr sz="2800"/>
            </a:lvl1pPr>
          </a:lstStyle>
          <a:p>
            <a:endParaRPr lang="en-US"/>
          </a:p>
        </p:txBody>
      </p:sp>
      <p:sp>
        <p:nvSpPr>
          <p:cNvPr id="8" name="Picture Placeholder 2"/>
          <p:cNvSpPr>
            <a:spLocks noGrp="1"/>
          </p:cNvSpPr>
          <p:nvPr>
            <p:ph type="pic" sz="quarter" idx="25"/>
          </p:nvPr>
        </p:nvSpPr>
        <p:spPr>
          <a:xfrm>
            <a:off x="16568114" y="6888480"/>
            <a:ext cx="7809536"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6660178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1_Placeholder">
    <p:spTree>
      <p:nvGrpSpPr>
        <p:cNvPr id="1" name=""/>
        <p:cNvGrpSpPr/>
        <p:nvPr/>
      </p:nvGrpSpPr>
      <p:grpSpPr>
        <a:xfrm>
          <a:off x="0" y="0"/>
          <a:ext cx="0" cy="0"/>
          <a:chOff x="0" y="0"/>
          <a:chExt cx="0" cy="0"/>
        </a:xfrm>
      </p:grpSpPr>
      <p:sp>
        <p:nvSpPr>
          <p:cNvPr id="7" name="Picture Placeholder 2"/>
          <p:cNvSpPr>
            <a:spLocks noGrp="1"/>
          </p:cNvSpPr>
          <p:nvPr>
            <p:ph type="pic" sz="quarter" idx="24"/>
          </p:nvPr>
        </p:nvSpPr>
        <p:spPr>
          <a:xfrm>
            <a:off x="0" y="0"/>
            <a:ext cx="11874826" cy="13746480"/>
          </a:xfrm>
          <a:solidFill>
            <a:schemeClr val="bg1">
              <a:lumMod val="95000"/>
            </a:schemeClr>
          </a:solidFill>
        </p:spPr>
        <p:txBody>
          <a:bodyPr>
            <a:normAutofit/>
          </a:bodyPr>
          <a:lstStyle>
            <a:lvl1pPr>
              <a:defRPr sz="2800"/>
            </a:lvl1pPr>
          </a:lstStyle>
          <a:p>
            <a:endParaRPr lang="en-US"/>
          </a:p>
        </p:txBody>
      </p:sp>
      <p:sp>
        <p:nvSpPr>
          <p:cNvPr id="9" name="Picture Placeholder 2"/>
          <p:cNvSpPr>
            <a:spLocks noGrp="1"/>
          </p:cNvSpPr>
          <p:nvPr>
            <p:ph type="pic" sz="quarter" idx="25"/>
          </p:nvPr>
        </p:nvSpPr>
        <p:spPr>
          <a:xfrm>
            <a:off x="12502824" y="15240"/>
            <a:ext cx="11874826" cy="1370076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982481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4_Placeholder">
    <p:spTree>
      <p:nvGrpSpPr>
        <p:cNvPr id="1" name=""/>
        <p:cNvGrpSpPr/>
        <p:nvPr/>
      </p:nvGrpSpPr>
      <p:grpSpPr>
        <a:xfrm>
          <a:off x="0" y="0"/>
          <a:ext cx="0" cy="0"/>
          <a:chOff x="0" y="0"/>
          <a:chExt cx="0" cy="0"/>
        </a:xfrm>
      </p:grpSpPr>
      <p:sp>
        <p:nvSpPr>
          <p:cNvPr id="3" name="Picture Placeholder 2"/>
          <p:cNvSpPr>
            <a:spLocks noGrp="1"/>
          </p:cNvSpPr>
          <p:nvPr>
            <p:ph type="pic" sz="quarter" idx="24"/>
          </p:nvPr>
        </p:nvSpPr>
        <p:spPr>
          <a:xfrm>
            <a:off x="0" y="0"/>
            <a:ext cx="11874826" cy="1374648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7297053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5_Placeholder">
    <p:spTree>
      <p:nvGrpSpPr>
        <p:cNvPr id="1" name=""/>
        <p:cNvGrpSpPr/>
        <p:nvPr/>
      </p:nvGrpSpPr>
      <p:grpSpPr>
        <a:xfrm>
          <a:off x="0" y="0"/>
          <a:ext cx="0" cy="0"/>
          <a:chOff x="0" y="0"/>
          <a:chExt cx="0" cy="0"/>
        </a:xfrm>
      </p:grpSpPr>
      <p:sp>
        <p:nvSpPr>
          <p:cNvPr id="3" name="Picture Placeholder 2"/>
          <p:cNvSpPr>
            <a:spLocks noGrp="1"/>
          </p:cNvSpPr>
          <p:nvPr>
            <p:ph type="pic" sz="quarter" idx="24"/>
          </p:nvPr>
        </p:nvSpPr>
        <p:spPr>
          <a:xfrm>
            <a:off x="1681619" y="1891862"/>
            <a:ext cx="6892506" cy="9932274"/>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25"/>
          </p:nvPr>
        </p:nvSpPr>
        <p:spPr>
          <a:xfrm>
            <a:off x="8813571" y="8430905"/>
            <a:ext cx="3393232" cy="3393231"/>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26"/>
          </p:nvPr>
        </p:nvSpPr>
        <p:spPr>
          <a:xfrm>
            <a:off x="12446249" y="8430905"/>
            <a:ext cx="3393232" cy="3393231"/>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27"/>
          </p:nvPr>
        </p:nvSpPr>
        <p:spPr>
          <a:xfrm>
            <a:off x="16078927" y="8430905"/>
            <a:ext cx="3393232" cy="3393231"/>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28"/>
          </p:nvPr>
        </p:nvSpPr>
        <p:spPr>
          <a:xfrm>
            <a:off x="19711605" y="8430905"/>
            <a:ext cx="3393232" cy="3393231"/>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94044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1"/>
            <a:ext cx="8125882" cy="13716000"/>
          </a:xfrm>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8125882" y="1"/>
            <a:ext cx="8125882" cy="13716000"/>
          </a:xfrm>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6251768" y="1"/>
            <a:ext cx="8125882" cy="13716000"/>
          </a:xfrm>
        </p:spPr>
        <p:txBody>
          <a:bodyPr>
            <a:normAutofit/>
          </a:bodyPr>
          <a:lstStyle>
            <a:lvl1pPr>
              <a:defRPr sz="2800"/>
            </a:lvl1pPr>
          </a:lstStyle>
          <a:p>
            <a:endParaRPr lang="en-US"/>
          </a:p>
        </p:txBody>
      </p:sp>
    </p:spTree>
    <p:extLst>
      <p:ext uri="{BB962C8B-B14F-4D97-AF65-F5344CB8AC3E}">
        <p14:creationId xmlns:p14="http://schemas.microsoft.com/office/powerpoint/2010/main" val="2707447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2_Placeholder">
    <p:spTree>
      <p:nvGrpSpPr>
        <p:cNvPr id="1" name=""/>
        <p:cNvGrpSpPr/>
        <p:nvPr/>
      </p:nvGrpSpPr>
      <p:grpSpPr>
        <a:xfrm>
          <a:off x="0" y="0"/>
          <a:ext cx="0" cy="0"/>
          <a:chOff x="0" y="0"/>
          <a:chExt cx="0" cy="0"/>
        </a:xfrm>
      </p:grpSpPr>
      <p:sp>
        <p:nvSpPr>
          <p:cNvPr id="18" name="Picture Placeholder 2"/>
          <p:cNvSpPr>
            <a:spLocks noGrp="1"/>
          </p:cNvSpPr>
          <p:nvPr>
            <p:ph type="pic" sz="quarter" idx="24"/>
          </p:nvPr>
        </p:nvSpPr>
        <p:spPr>
          <a:xfrm>
            <a:off x="0" y="0"/>
            <a:ext cx="5796578" cy="8450317"/>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5"/>
          </p:nvPr>
        </p:nvSpPr>
        <p:spPr>
          <a:xfrm>
            <a:off x="6193691" y="0"/>
            <a:ext cx="5796578" cy="8450317"/>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6"/>
          </p:nvPr>
        </p:nvSpPr>
        <p:spPr>
          <a:xfrm>
            <a:off x="12387380" y="0"/>
            <a:ext cx="5796578" cy="8450317"/>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27"/>
          </p:nvPr>
        </p:nvSpPr>
        <p:spPr>
          <a:xfrm>
            <a:off x="18581071" y="0"/>
            <a:ext cx="5796578" cy="8450317"/>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28"/>
          </p:nvPr>
        </p:nvSpPr>
        <p:spPr>
          <a:xfrm>
            <a:off x="-1" y="8924335"/>
            <a:ext cx="11990270" cy="4791666"/>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29"/>
          </p:nvPr>
        </p:nvSpPr>
        <p:spPr>
          <a:xfrm>
            <a:off x="12387380" y="8924334"/>
            <a:ext cx="11990270" cy="4791666"/>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1516856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9_Placeholder">
    <p:spTree>
      <p:nvGrpSpPr>
        <p:cNvPr id="1" name=""/>
        <p:cNvGrpSpPr/>
        <p:nvPr/>
      </p:nvGrpSpPr>
      <p:grpSpPr>
        <a:xfrm>
          <a:off x="0" y="0"/>
          <a:ext cx="0" cy="0"/>
          <a:chOff x="0" y="0"/>
          <a:chExt cx="0" cy="0"/>
        </a:xfrm>
      </p:grpSpPr>
      <p:sp>
        <p:nvSpPr>
          <p:cNvPr id="8" name="Picture Placeholder 2"/>
          <p:cNvSpPr>
            <a:spLocks noGrp="1"/>
          </p:cNvSpPr>
          <p:nvPr>
            <p:ph type="pic" sz="quarter" idx="25"/>
          </p:nvPr>
        </p:nvSpPr>
        <p:spPr>
          <a:xfrm>
            <a:off x="16672560" y="0"/>
            <a:ext cx="5955665" cy="92964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2364221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0_Placeholder">
    <p:spTree>
      <p:nvGrpSpPr>
        <p:cNvPr id="1" name=""/>
        <p:cNvGrpSpPr/>
        <p:nvPr/>
      </p:nvGrpSpPr>
      <p:grpSpPr>
        <a:xfrm>
          <a:off x="0" y="0"/>
          <a:ext cx="0" cy="0"/>
          <a:chOff x="0" y="0"/>
          <a:chExt cx="0" cy="0"/>
        </a:xfrm>
      </p:grpSpPr>
      <p:sp>
        <p:nvSpPr>
          <p:cNvPr id="15" name="Picture Placeholder 2"/>
          <p:cNvSpPr>
            <a:spLocks noGrp="1"/>
          </p:cNvSpPr>
          <p:nvPr>
            <p:ph type="pic" sz="quarter" idx="25"/>
          </p:nvPr>
        </p:nvSpPr>
        <p:spPr>
          <a:xfrm>
            <a:off x="0" y="0"/>
            <a:ext cx="24377650" cy="6858000"/>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26"/>
          </p:nvPr>
        </p:nvSpPr>
        <p:spPr>
          <a:xfrm>
            <a:off x="0" y="9015566"/>
            <a:ext cx="4703604" cy="4700434"/>
          </a:xfrm>
          <a:solidFill>
            <a:schemeClr val="bg1">
              <a:lumMod val="95000"/>
            </a:schemeClr>
          </a:solidFill>
        </p:spPr>
        <p:txBody>
          <a:bodyPr>
            <a:normAutofit/>
          </a:bodyPr>
          <a:lstStyle>
            <a:lvl1pPr>
              <a:defRPr sz="2800"/>
            </a:lvl1pPr>
          </a:lstStyle>
          <a:p>
            <a:endParaRPr lang="en-US"/>
          </a:p>
        </p:txBody>
      </p:sp>
      <p:sp>
        <p:nvSpPr>
          <p:cNvPr id="17" name="Picture Placeholder 2"/>
          <p:cNvSpPr>
            <a:spLocks noGrp="1"/>
          </p:cNvSpPr>
          <p:nvPr>
            <p:ph type="pic" sz="quarter" idx="27"/>
          </p:nvPr>
        </p:nvSpPr>
        <p:spPr>
          <a:xfrm>
            <a:off x="4918512" y="9015566"/>
            <a:ext cx="4703604" cy="4700434"/>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28"/>
          </p:nvPr>
        </p:nvSpPr>
        <p:spPr>
          <a:xfrm>
            <a:off x="9837023" y="9015566"/>
            <a:ext cx="4703604" cy="4700434"/>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9"/>
          </p:nvPr>
        </p:nvSpPr>
        <p:spPr>
          <a:xfrm>
            <a:off x="14755535" y="9015566"/>
            <a:ext cx="4703604" cy="4700434"/>
          </a:xfrm>
          <a:solidFill>
            <a:schemeClr val="bg1">
              <a:lumMod val="95000"/>
            </a:schemeClr>
          </a:solidFill>
        </p:spPr>
        <p:txBody>
          <a:bodyPr>
            <a:normAutofit/>
          </a:bodyPr>
          <a:lstStyle>
            <a:lvl1pPr>
              <a:defRPr sz="2800"/>
            </a:lvl1pPr>
          </a:lstStyle>
          <a:p>
            <a:endParaRPr lang="en-US" dirty="0"/>
          </a:p>
        </p:txBody>
      </p:sp>
      <p:sp>
        <p:nvSpPr>
          <p:cNvPr id="20" name="Picture Placeholder 2"/>
          <p:cNvSpPr>
            <a:spLocks noGrp="1"/>
          </p:cNvSpPr>
          <p:nvPr>
            <p:ph type="pic" sz="quarter" idx="30"/>
          </p:nvPr>
        </p:nvSpPr>
        <p:spPr>
          <a:xfrm>
            <a:off x="19674046" y="9015566"/>
            <a:ext cx="4703604" cy="4700434"/>
          </a:xfrm>
          <a:solidFill>
            <a:schemeClr val="bg1">
              <a:lumMod val="95000"/>
            </a:schemeClr>
          </a:solidFill>
        </p:spPr>
        <p:txBody>
          <a:bodyPr>
            <a:normAutofit/>
          </a:bodyPr>
          <a:lstStyle>
            <a:lvl1pPr>
              <a:defRPr sz="2800"/>
            </a:lvl1pPr>
          </a:lstStyle>
          <a:p>
            <a:endParaRPr lang="en-US" dirty="0"/>
          </a:p>
        </p:txBody>
      </p:sp>
    </p:spTree>
    <p:extLst>
      <p:ext uri="{BB962C8B-B14F-4D97-AF65-F5344CB8AC3E}">
        <p14:creationId xmlns:p14="http://schemas.microsoft.com/office/powerpoint/2010/main" val="15589469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1_Placeholder">
    <p:spTree>
      <p:nvGrpSpPr>
        <p:cNvPr id="1" name=""/>
        <p:cNvGrpSpPr/>
        <p:nvPr/>
      </p:nvGrpSpPr>
      <p:grpSpPr>
        <a:xfrm>
          <a:off x="0" y="0"/>
          <a:ext cx="0" cy="0"/>
          <a:chOff x="0" y="0"/>
          <a:chExt cx="0" cy="0"/>
        </a:xfrm>
      </p:grpSpPr>
      <p:sp>
        <p:nvSpPr>
          <p:cNvPr id="14" name="Picture Placeholder 2"/>
          <p:cNvSpPr>
            <a:spLocks noGrp="1"/>
          </p:cNvSpPr>
          <p:nvPr>
            <p:ph type="pic" sz="quarter" idx="24"/>
          </p:nvPr>
        </p:nvSpPr>
        <p:spPr>
          <a:xfrm>
            <a:off x="0" y="0"/>
            <a:ext cx="16396138"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34786796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2_Placeholder">
    <p:spTree>
      <p:nvGrpSpPr>
        <p:cNvPr id="1" name=""/>
        <p:cNvGrpSpPr/>
        <p:nvPr/>
      </p:nvGrpSpPr>
      <p:grpSpPr>
        <a:xfrm>
          <a:off x="0" y="0"/>
          <a:ext cx="0" cy="0"/>
          <a:chOff x="0" y="0"/>
          <a:chExt cx="0" cy="0"/>
        </a:xfrm>
      </p:grpSpPr>
      <p:sp>
        <p:nvSpPr>
          <p:cNvPr id="8" name="Picture Placeholder 2"/>
          <p:cNvSpPr>
            <a:spLocks noGrp="1"/>
          </p:cNvSpPr>
          <p:nvPr>
            <p:ph type="pic" sz="quarter" idx="25"/>
          </p:nvPr>
        </p:nvSpPr>
        <p:spPr>
          <a:xfrm>
            <a:off x="6096001" y="3295503"/>
            <a:ext cx="3879274" cy="6037416"/>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24"/>
          </p:nvPr>
        </p:nvSpPr>
        <p:spPr>
          <a:xfrm>
            <a:off x="1911928" y="3295503"/>
            <a:ext cx="3879274" cy="6037416"/>
          </a:xfrm>
          <a:solidFill>
            <a:schemeClr val="bg1">
              <a:lumMod val="95000"/>
            </a:schemeClr>
          </a:solidFill>
        </p:spPr>
        <p:txBody>
          <a:bodyPr>
            <a:normAutofit/>
          </a:bodyPr>
          <a:lstStyle>
            <a:lvl1pPr>
              <a:defRPr sz="2800"/>
            </a:lvl1pPr>
          </a:lstStyle>
          <a:p>
            <a:endParaRPr lang="en-US"/>
          </a:p>
        </p:txBody>
      </p:sp>
      <p:sp>
        <p:nvSpPr>
          <p:cNvPr id="9" name="Picture Placeholder 2"/>
          <p:cNvSpPr>
            <a:spLocks noGrp="1"/>
          </p:cNvSpPr>
          <p:nvPr>
            <p:ph type="pic" sz="quarter" idx="26"/>
          </p:nvPr>
        </p:nvSpPr>
        <p:spPr>
          <a:xfrm>
            <a:off x="10280074" y="3295503"/>
            <a:ext cx="3879274" cy="6037416"/>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27"/>
          </p:nvPr>
        </p:nvSpPr>
        <p:spPr>
          <a:xfrm>
            <a:off x="14464147" y="3295503"/>
            <a:ext cx="3879274" cy="6037416"/>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28"/>
          </p:nvPr>
        </p:nvSpPr>
        <p:spPr>
          <a:xfrm>
            <a:off x="18648220" y="3295503"/>
            <a:ext cx="3879274" cy="6037416"/>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9379575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3_Placeholder">
    <p:spTree>
      <p:nvGrpSpPr>
        <p:cNvPr id="1" name=""/>
        <p:cNvGrpSpPr/>
        <p:nvPr/>
      </p:nvGrpSpPr>
      <p:grpSpPr>
        <a:xfrm>
          <a:off x="0" y="0"/>
          <a:ext cx="0" cy="0"/>
          <a:chOff x="0" y="0"/>
          <a:chExt cx="0" cy="0"/>
        </a:xfrm>
      </p:grpSpPr>
      <p:sp>
        <p:nvSpPr>
          <p:cNvPr id="18" name="Picture Placeholder 2"/>
          <p:cNvSpPr>
            <a:spLocks noGrp="1"/>
          </p:cNvSpPr>
          <p:nvPr>
            <p:ph type="pic" sz="quarter" idx="24"/>
          </p:nvPr>
        </p:nvSpPr>
        <p:spPr>
          <a:xfrm>
            <a:off x="1981200" y="5158739"/>
            <a:ext cx="6461760" cy="4023361"/>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5"/>
          </p:nvPr>
        </p:nvSpPr>
        <p:spPr>
          <a:xfrm>
            <a:off x="9027855" y="5158739"/>
            <a:ext cx="6461760" cy="4023361"/>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6"/>
          </p:nvPr>
        </p:nvSpPr>
        <p:spPr>
          <a:xfrm>
            <a:off x="16074510" y="5158739"/>
            <a:ext cx="6461760" cy="4023361"/>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0297250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4_Placeholder">
    <p:spTree>
      <p:nvGrpSpPr>
        <p:cNvPr id="1" name=""/>
        <p:cNvGrpSpPr/>
        <p:nvPr/>
      </p:nvGrpSpPr>
      <p:grpSpPr>
        <a:xfrm>
          <a:off x="0" y="0"/>
          <a:ext cx="0" cy="0"/>
          <a:chOff x="0" y="0"/>
          <a:chExt cx="0" cy="0"/>
        </a:xfrm>
      </p:grpSpPr>
      <p:sp>
        <p:nvSpPr>
          <p:cNvPr id="9" name="Picture Placeholder 2"/>
          <p:cNvSpPr>
            <a:spLocks noGrp="1"/>
          </p:cNvSpPr>
          <p:nvPr>
            <p:ph type="pic" sz="quarter" idx="24"/>
          </p:nvPr>
        </p:nvSpPr>
        <p:spPr>
          <a:xfrm>
            <a:off x="1768474" y="7358285"/>
            <a:ext cx="10308271" cy="4572000"/>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25"/>
          </p:nvPr>
        </p:nvSpPr>
        <p:spPr>
          <a:xfrm>
            <a:off x="12377101" y="7358285"/>
            <a:ext cx="10308273" cy="4572000"/>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26"/>
          </p:nvPr>
        </p:nvSpPr>
        <p:spPr>
          <a:xfrm>
            <a:off x="1768474" y="2475186"/>
            <a:ext cx="20916900" cy="4572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5403287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1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2666690" y="2066657"/>
            <a:ext cx="5018049" cy="8906256"/>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5284824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5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16469412" y="3314699"/>
            <a:ext cx="6126480" cy="7756072"/>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8654654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6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2171700" y="4667250"/>
            <a:ext cx="9105900" cy="5138928"/>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4053633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9" Type="http://schemas.openxmlformats.org/officeDocument/2006/relationships/theme" Target="../theme/theme2.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38" Type="http://schemas.openxmlformats.org/officeDocument/2006/relationships/slideLayout" Target="../slideLayouts/slideLayout73.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37" Type="http://schemas.openxmlformats.org/officeDocument/2006/relationships/slideLayout" Target="../slideLayouts/slideLayout72.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slideLayout" Target="../slideLayouts/slideLayout71.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26" Type="http://schemas.openxmlformats.org/officeDocument/2006/relationships/slideLayout" Target="../slideLayouts/slideLayout99.xml"/><Relationship Id="rId3" Type="http://schemas.openxmlformats.org/officeDocument/2006/relationships/slideLayout" Target="../slideLayouts/slideLayout76.xml"/><Relationship Id="rId21" Type="http://schemas.openxmlformats.org/officeDocument/2006/relationships/slideLayout" Target="../slideLayouts/slideLayout94.xml"/><Relationship Id="rId34" Type="http://schemas.openxmlformats.org/officeDocument/2006/relationships/slideLayout" Target="../slideLayouts/slideLayout107.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slideLayout" Target="../slideLayouts/slideLayout98.xml"/><Relationship Id="rId33" Type="http://schemas.openxmlformats.org/officeDocument/2006/relationships/slideLayout" Target="../slideLayouts/slideLayout106.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29" Type="http://schemas.openxmlformats.org/officeDocument/2006/relationships/slideLayout" Target="../slideLayouts/slideLayout102.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32" Type="http://schemas.openxmlformats.org/officeDocument/2006/relationships/slideLayout" Target="../slideLayouts/slideLayout105.xml"/><Relationship Id="rId37" Type="http://schemas.openxmlformats.org/officeDocument/2006/relationships/theme" Target="../theme/theme3.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28" Type="http://schemas.openxmlformats.org/officeDocument/2006/relationships/slideLayout" Target="../slideLayouts/slideLayout101.xml"/><Relationship Id="rId36" Type="http://schemas.openxmlformats.org/officeDocument/2006/relationships/slideLayout" Target="../slideLayouts/slideLayout109.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31" Type="http://schemas.openxmlformats.org/officeDocument/2006/relationships/slideLayout" Target="../slideLayouts/slideLayout104.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 Id="rId27" Type="http://schemas.openxmlformats.org/officeDocument/2006/relationships/slideLayout" Target="../slideLayouts/slideLayout100.xml"/><Relationship Id="rId30" Type="http://schemas.openxmlformats.org/officeDocument/2006/relationships/slideLayout" Target="../slideLayouts/slideLayout103.xml"/><Relationship Id="rId35"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877" r:id="rId1"/>
    <p:sldLayoutId id="2147483937" r:id="rId2"/>
    <p:sldLayoutId id="2147483901" r:id="rId3"/>
    <p:sldLayoutId id="2147483938" r:id="rId4"/>
    <p:sldLayoutId id="2147483939" r:id="rId5"/>
    <p:sldLayoutId id="2147483940" r:id="rId6"/>
    <p:sldLayoutId id="2147483944" r:id="rId7"/>
    <p:sldLayoutId id="2147483941" r:id="rId8"/>
    <p:sldLayoutId id="2147483946" r:id="rId9"/>
    <p:sldLayoutId id="2147483948" r:id="rId10"/>
    <p:sldLayoutId id="2147483909" r:id="rId11"/>
    <p:sldLayoutId id="2147483910" r:id="rId12"/>
    <p:sldLayoutId id="2147483947" r:id="rId13"/>
    <p:sldLayoutId id="2147483953" r:id="rId14"/>
    <p:sldLayoutId id="2147483956" r:id="rId15"/>
    <p:sldLayoutId id="2147483957" r:id="rId16"/>
    <p:sldLayoutId id="2147483954" r:id="rId17"/>
    <p:sldLayoutId id="2147483950" r:id="rId18"/>
    <p:sldLayoutId id="2147483952" r:id="rId19"/>
    <p:sldLayoutId id="2147483904" r:id="rId20"/>
    <p:sldLayoutId id="2147483912" r:id="rId21"/>
    <p:sldLayoutId id="2147483949" r:id="rId22"/>
    <p:sldLayoutId id="2147483951" r:id="rId23"/>
    <p:sldLayoutId id="2147483906" r:id="rId24"/>
    <p:sldLayoutId id="2147483959" r:id="rId25"/>
    <p:sldLayoutId id="2147483960" r:id="rId26"/>
    <p:sldLayoutId id="2147483961" r:id="rId27"/>
    <p:sldLayoutId id="2147483962" r:id="rId28"/>
    <p:sldLayoutId id="2147483963" r:id="rId29"/>
    <p:sldLayoutId id="2147483964" r:id="rId30"/>
    <p:sldLayoutId id="2147483965" r:id="rId31"/>
    <p:sldLayoutId id="2147483907" r:id="rId32"/>
    <p:sldLayoutId id="2147483923" r:id="rId33"/>
    <p:sldLayoutId id="2147483943" r:id="rId34"/>
    <p:sldLayoutId id="2147483945" r:id="rId35"/>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 name="Oval 4"/>
          <p:cNvSpPr/>
          <p:nvPr userDrawn="1"/>
        </p:nvSpPr>
        <p:spPr>
          <a:xfrm rot="16200000">
            <a:off x="22199868" y="666271"/>
            <a:ext cx="521207" cy="52391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latin typeface="Montserrat" charset="0"/>
            </a:endParaRP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22135863" y="668286"/>
            <a:ext cx="774817" cy="461628"/>
          </a:xfrm>
          <a:prstGeom prst="rect">
            <a:avLst/>
          </a:prstGeom>
          <a:noFill/>
        </p:spPr>
        <p:txBody>
          <a:bodyPr wrap="none" lIns="182843" tIns="91422" rIns="182843" bIns="91422" rtlCol="0">
            <a:spAutoFit/>
          </a:bodyPr>
          <a:lstStyle/>
          <a:p>
            <a:pPr algn="ctr"/>
            <a:fld id="{260E2A6B-A809-4840-BF14-8648BC0BDF87}" type="slidenum">
              <a:rPr lang="id-ID" sz="1800" smtClean="0">
                <a:solidFill>
                  <a:srgbClr val="FFFFFF"/>
                </a:solidFill>
                <a:latin typeface="Segoe UI" panose="020B0502040204020203" pitchFamily="34" charset="0"/>
                <a:ea typeface="Montserrat Light" charset="0"/>
                <a:cs typeface="Segoe UI" panose="020B0502040204020203" pitchFamily="34" charset="0"/>
              </a:rPr>
              <a:pPr algn="ctr"/>
              <a:t>‹#›</a:t>
            </a:fld>
            <a:r>
              <a:rPr lang="id-ID" sz="1800" dirty="0">
                <a:solidFill>
                  <a:srgbClr val="FFFFFF"/>
                </a:solidFill>
                <a:latin typeface="Segoe UI" panose="020B0502040204020203" pitchFamily="34" charset="0"/>
                <a:ea typeface="Montserrat Light" charset="0"/>
                <a:cs typeface="Segoe UI" panose="020B0502040204020203" pitchFamily="34" charset="0"/>
              </a:rPr>
              <a:t>  </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095539876"/>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 id="2147484017" r:id="rId12"/>
    <p:sldLayoutId id="2147484018" r:id="rId13"/>
    <p:sldLayoutId id="2147484019" r:id="rId14"/>
    <p:sldLayoutId id="2147484020" r:id="rId15"/>
    <p:sldLayoutId id="2147484021" r:id="rId16"/>
    <p:sldLayoutId id="2147484022" r:id="rId17"/>
    <p:sldLayoutId id="2147484023" r:id="rId18"/>
    <p:sldLayoutId id="2147484024" r:id="rId19"/>
    <p:sldLayoutId id="2147484025" r:id="rId20"/>
    <p:sldLayoutId id="2147484026" r:id="rId21"/>
    <p:sldLayoutId id="2147484027" r:id="rId22"/>
    <p:sldLayoutId id="2147484028" r:id="rId23"/>
    <p:sldLayoutId id="2147484029" r:id="rId24"/>
    <p:sldLayoutId id="2147484030" r:id="rId25"/>
    <p:sldLayoutId id="2147484031" r:id="rId26"/>
    <p:sldLayoutId id="2147484032" r:id="rId27"/>
    <p:sldLayoutId id="2147484033" r:id="rId28"/>
    <p:sldLayoutId id="2147484034" r:id="rId29"/>
    <p:sldLayoutId id="2147484035" r:id="rId30"/>
    <p:sldLayoutId id="2147484036" r:id="rId31"/>
    <p:sldLayoutId id="2147484037" r:id="rId32"/>
    <p:sldLayoutId id="2147484038" r:id="rId33"/>
    <p:sldLayoutId id="2147484039" r:id="rId34"/>
    <p:sldLayoutId id="2147484040" r:id="rId35"/>
    <p:sldLayoutId id="2147484041" r:id="rId36"/>
    <p:sldLayoutId id="2147484042" r:id="rId37"/>
    <p:sldLayoutId id="2147484043" r:id="rId38"/>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726373834"/>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 id="2147484057" r:id="rId13"/>
    <p:sldLayoutId id="2147484058" r:id="rId14"/>
    <p:sldLayoutId id="2147484059" r:id="rId15"/>
    <p:sldLayoutId id="2147484060" r:id="rId16"/>
    <p:sldLayoutId id="2147484061" r:id="rId17"/>
    <p:sldLayoutId id="2147484062" r:id="rId18"/>
    <p:sldLayoutId id="2147484063" r:id="rId19"/>
    <p:sldLayoutId id="2147484064" r:id="rId20"/>
    <p:sldLayoutId id="2147484065" r:id="rId21"/>
    <p:sldLayoutId id="2147484066" r:id="rId22"/>
    <p:sldLayoutId id="2147484067" r:id="rId23"/>
    <p:sldLayoutId id="2147484068" r:id="rId24"/>
    <p:sldLayoutId id="2147484069" r:id="rId25"/>
    <p:sldLayoutId id="2147484070" r:id="rId26"/>
    <p:sldLayoutId id="2147484071" r:id="rId27"/>
    <p:sldLayoutId id="2147484072" r:id="rId28"/>
    <p:sldLayoutId id="2147484073" r:id="rId29"/>
    <p:sldLayoutId id="2147484074" r:id="rId30"/>
    <p:sldLayoutId id="2147484075" r:id="rId31"/>
    <p:sldLayoutId id="2147484076" r:id="rId32"/>
    <p:sldLayoutId id="2147484077" r:id="rId33"/>
    <p:sldLayoutId id="2147484078" r:id="rId34"/>
    <p:sldLayoutId id="2147484079" r:id="rId35"/>
    <p:sldLayoutId id="2147484080" r:id="rId36"/>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10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6.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t="10590" b="1055"/>
          <a:stretch/>
        </p:blipFill>
        <p:spPr>
          <a:xfrm>
            <a:off x="-3175" y="0"/>
            <a:ext cx="24380825" cy="13716000"/>
          </a:xfrm>
          <a:prstGeom prst="rect">
            <a:avLst/>
          </a:prstGeom>
        </p:spPr>
      </p:pic>
      <p:sp>
        <p:nvSpPr>
          <p:cNvPr id="4" name="圆角矩形 3"/>
          <p:cNvSpPr/>
          <p:nvPr/>
        </p:nvSpPr>
        <p:spPr>
          <a:xfrm>
            <a:off x="6599583" y="9235399"/>
            <a:ext cx="10992678" cy="1478984"/>
          </a:xfrm>
          <a:prstGeom prst="roundRect">
            <a:avLst/>
          </a:prstGeom>
          <a:solidFill>
            <a:schemeClr val="bg1">
              <a:lumMod val="8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Group 2"/>
          <p:cNvGrpSpPr/>
          <p:nvPr/>
        </p:nvGrpSpPr>
        <p:grpSpPr>
          <a:xfrm>
            <a:off x="2802836" y="2741362"/>
            <a:ext cx="18627791" cy="7832865"/>
            <a:chOff x="8774614" y="2741362"/>
            <a:chExt cx="6866215" cy="7832865"/>
          </a:xfrm>
        </p:grpSpPr>
        <p:sp>
          <p:nvSpPr>
            <p:cNvPr id="10" name="TextBox 9"/>
            <p:cNvSpPr txBox="1"/>
            <p:nvPr/>
          </p:nvSpPr>
          <p:spPr>
            <a:xfrm>
              <a:off x="8826590" y="2741362"/>
              <a:ext cx="6814239" cy="5940088"/>
            </a:xfrm>
            <a:prstGeom prst="rect">
              <a:avLst/>
            </a:prstGeom>
            <a:noFill/>
          </p:spPr>
          <p:txBody>
            <a:bodyPr wrap="square" rtlCol="0">
              <a:spAutoFit/>
            </a:bodyPr>
            <a:lstStyle/>
            <a:p>
              <a:pPr algn="ctr"/>
              <a:r>
                <a:rPr lang="en-US" sz="18500" spc="300" dirty="0" smtClean="0">
                  <a:solidFill>
                    <a:schemeClr val="tx2"/>
                  </a:solidFill>
                  <a:effectLst>
                    <a:outerShdw blurRad="38100" dist="38100" dir="2700000" algn="tl">
                      <a:srgbClr val="000000">
                        <a:alpha val="43137"/>
                      </a:srgbClr>
                    </a:outerShdw>
                  </a:effectLst>
                  <a:latin typeface="Times New Roman" panose="02020603050405020304" pitchFamily="18" charset="0"/>
                  <a:ea typeface="Playfair Display SC" charset="0"/>
                  <a:cs typeface="Times New Roman" panose="02020603050405020304" pitchFamily="18" charset="0"/>
                </a:rPr>
                <a:t>Auspicious Capital</a:t>
              </a:r>
              <a:endParaRPr lang="en-US" sz="18500" spc="300" dirty="0">
                <a:solidFill>
                  <a:schemeClr val="tx2"/>
                </a:solidFill>
                <a:effectLst>
                  <a:outerShdw blurRad="38100" dist="38100" dir="2700000" algn="tl">
                    <a:srgbClr val="000000">
                      <a:alpha val="43137"/>
                    </a:srgbClr>
                  </a:outerShdw>
                </a:effectLst>
                <a:latin typeface="Times New Roman" panose="02020603050405020304" pitchFamily="18" charset="0"/>
                <a:ea typeface="Playfair Display SC" charset="0"/>
                <a:cs typeface="Times New Roman" panose="02020603050405020304" pitchFamily="18" charset="0"/>
              </a:endParaRPr>
            </a:p>
          </p:txBody>
        </p:sp>
        <p:sp>
          <p:nvSpPr>
            <p:cNvPr id="13" name="TextBox 12"/>
            <p:cNvSpPr txBox="1"/>
            <p:nvPr/>
          </p:nvSpPr>
          <p:spPr>
            <a:xfrm>
              <a:off x="8774614" y="9235399"/>
              <a:ext cx="6814239" cy="1338828"/>
            </a:xfrm>
            <a:prstGeom prst="rect">
              <a:avLst/>
            </a:prstGeom>
            <a:noFill/>
          </p:spPr>
          <p:txBody>
            <a:bodyPr wrap="square" rtlCol="0">
              <a:spAutoFit/>
            </a:bodyPr>
            <a:lstStyle/>
            <a:p>
              <a:pPr algn="ctr">
                <a:lnSpc>
                  <a:spcPct val="150000"/>
                </a:lnSpc>
              </a:pPr>
              <a:r>
                <a:rPr lang="en-US" sz="5400" b="1" spc="300" dirty="0" smtClean="0">
                  <a:solidFill>
                    <a:schemeClr val="tx2"/>
                  </a:solidFill>
                  <a:latin typeface="Times New Roman" panose="02020603050405020304" pitchFamily="18" charset="0"/>
                  <a:ea typeface="Playfair Display SC" charset="0"/>
                  <a:cs typeface="Times New Roman" panose="02020603050405020304" pitchFamily="18" charset="0"/>
                </a:rPr>
                <a:t>Beijing </a:t>
              </a:r>
              <a:r>
                <a:rPr lang="en-US" sz="5400" b="1" spc="300" dirty="0">
                  <a:solidFill>
                    <a:schemeClr val="tx2"/>
                  </a:solidFill>
                  <a:latin typeface="Times New Roman" panose="02020603050405020304" pitchFamily="18" charset="0"/>
                  <a:ea typeface="Playfair Display SC" charset="0"/>
                  <a:cs typeface="Times New Roman" panose="02020603050405020304" pitchFamily="18" charset="0"/>
                </a:rPr>
                <a:t>3N4D Package </a:t>
              </a:r>
              <a:r>
                <a:rPr lang="en-US" sz="5400" b="1" spc="300" dirty="0" smtClean="0">
                  <a:solidFill>
                    <a:schemeClr val="tx2"/>
                  </a:solidFill>
                  <a:latin typeface="Times New Roman" panose="02020603050405020304" pitchFamily="18" charset="0"/>
                  <a:ea typeface="Playfair Display SC" charset="0"/>
                  <a:cs typeface="Times New Roman" panose="02020603050405020304" pitchFamily="18" charset="0"/>
                </a:rPr>
                <a:t>Tour</a:t>
              </a:r>
              <a:endParaRPr lang="en-US" sz="5400" b="1" spc="300" dirty="0">
                <a:solidFill>
                  <a:schemeClr val="tx2"/>
                </a:solidFill>
                <a:latin typeface="Times New Roman" panose="02020603050405020304" pitchFamily="18" charset="0"/>
                <a:ea typeface="Playfair Display SC" charset="0"/>
                <a:cs typeface="Times New Roman" panose="02020603050405020304" pitchFamily="18" charset="0"/>
              </a:endParaRPr>
            </a:p>
          </p:txBody>
        </p:sp>
      </p:grpSp>
    </p:spTree>
    <p:extLst>
      <p:ext uri="{BB962C8B-B14F-4D97-AF65-F5344CB8AC3E}">
        <p14:creationId xmlns:p14="http://schemas.microsoft.com/office/powerpoint/2010/main" val="12852288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t="4988" b="4988"/>
          <a:stretch>
            <a:fillRect/>
          </a:stretch>
        </p:blipFill>
        <p:spPr/>
      </p:pic>
      <p:sp>
        <p:nvSpPr>
          <p:cNvPr id="13" name="Rectangle 12"/>
          <p:cNvSpPr/>
          <p:nvPr/>
        </p:nvSpPr>
        <p:spPr>
          <a:xfrm>
            <a:off x="-38100" y="38100"/>
            <a:ext cx="24415750" cy="13716000"/>
          </a:xfrm>
          <a:prstGeom prst="rect">
            <a:avLst/>
          </a:prstGeom>
          <a:solidFill>
            <a:srgbClr val="00000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rgbClr val="FFFFFF"/>
              </a:solidFill>
              <a:latin typeface="Segoe UI" panose="020B0502040204020203" pitchFamily="34" charset="0"/>
            </a:endParaRPr>
          </a:p>
        </p:txBody>
      </p:sp>
      <p:sp>
        <p:nvSpPr>
          <p:cNvPr id="23" name="TextBox 22"/>
          <p:cNvSpPr txBox="1"/>
          <p:nvPr/>
        </p:nvSpPr>
        <p:spPr>
          <a:xfrm>
            <a:off x="4621337" y="2885841"/>
            <a:ext cx="15110395" cy="1446550"/>
          </a:xfrm>
          <a:prstGeom prst="rect">
            <a:avLst/>
          </a:prstGeom>
          <a:noFill/>
        </p:spPr>
        <p:txBody>
          <a:bodyPr wrap="square" rtlCol="0">
            <a:spAutoFit/>
          </a:bodyPr>
          <a:lstStyle/>
          <a:p>
            <a:pPr algn="ctr"/>
            <a:r>
              <a:rPr lang="en-US" sz="8800" b="1" dirty="0">
                <a:solidFill>
                  <a:srgbClr val="FFFFFF"/>
                </a:solidFill>
                <a:latin typeface="Segoe UI" panose="020B0502040204020203" pitchFamily="34" charset="0"/>
                <a:ea typeface="Montserrat Semi" charset="0"/>
                <a:cs typeface="Montserrat Semi" charset="0"/>
              </a:rPr>
              <a:t>Get in Touch</a:t>
            </a:r>
          </a:p>
        </p:txBody>
      </p:sp>
      <p:sp>
        <p:nvSpPr>
          <p:cNvPr id="4" name="TextBox 3"/>
          <p:cNvSpPr txBox="1"/>
          <p:nvPr/>
        </p:nvSpPr>
        <p:spPr>
          <a:xfrm>
            <a:off x="6967606" y="4539364"/>
            <a:ext cx="10366238" cy="2431435"/>
          </a:xfrm>
          <a:prstGeom prst="rect">
            <a:avLst/>
          </a:prstGeom>
          <a:noFill/>
        </p:spPr>
        <p:txBody>
          <a:bodyPr wrap="square" rtlCol="0">
            <a:spAutoFit/>
          </a:bodyPr>
          <a:lstStyle/>
          <a:p>
            <a:pPr algn="ctr">
              <a:lnSpc>
                <a:spcPct val="150000"/>
              </a:lnSpc>
            </a:pPr>
            <a:endParaRPr lang="en-US" sz="3200" dirty="0">
              <a:solidFill>
                <a:srgbClr val="FFFFFF"/>
              </a:solidFill>
              <a:latin typeface="Segoe UI" panose="020B0502040204020203" pitchFamily="34" charset="0"/>
              <a:ea typeface="Montserrat" charset="0"/>
              <a:cs typeface="Montserrat" charset="0"/>
            </a:endParaRPr>
          </a:p>
          <a:p>
            <a:pPr algn="ctr"/>
            <a:r>
              <a:rPr lang="en-US" sz="3200" dirty="0">
                <a:solidFill>
                  <a:srgbClr val="FFFFFF"/>
                </a:solidFill>
                <a:latin typeface="Segoe UI" panose="020B0502040204020203" pitchFamily="34" charset="0"/>
                <a:ea typeface="Montserrat" charset="0"/>
                <a:cs typeface="Montserrat" charset="0"/>
              </a:rPr>
              <a:t>H.T. CHINA - SHANGHAI HAN TANG </a:t>
            </a:r>
            <a:r>
              <a:rPr lang="en-US" sz="3200" dirty="0" smtClean="0">
                <a:solidFill>
                  <a:srgbClr val="FFFFFF"/>
                </a:solidFill>
                <a:latin typeface="Segoe UI" panose="020B0502040204020203" pitchFamily="34" charset="0"/>
                <a:ea typeface="Montserrat" charset="0"/>
                <a:cs typeface="Montserrat" charset="0"/>
              </a:rPr>
              <a:t>TOUR</a:t>
            </a:r>
          </a:p>
          <a:p>
            <a:pPr algn="ctr"/>
            <a:endParaRPr lang="en-US" sz="3200" dirty="0">
              <a:solidFill>
                <a:srgbClr val="FFFFFF"/>
              </a:solidFill>
              <a:latin typeface="Segoe UI" panose="020B0502040204020203" pitchFamily="34" charset="0"/>
              <a:ea typeface="Montserrat" charset="0"/>
              <a:cs typeface="Montserrat" charset="0"/>
            </a:endParaRPr>
          </a:p>
          <a:p>
            <a:pPr algn="ctr"/>
            <a:r>
              <a:rPr lang="zh-CN" altLang="en-US" sz="4000" b="1" dirty="0">
                <a:solidFill>
                  <a:srgbClr val="FFFFFF"/>
                </a:solidFill>
                <a:latin typeface="Segoe UI" panose="020B0502040204020203" pitchFamily="34" charset="0"/>
                <a:ea typeface="Montserrat" charset="0"/>
                <a:cs typeface="Montserrat" charset="0"/>
              </a:rPr>
              <a:t>上海瀚唐国际旅游有限公司</a:t>
            </a:r>
            <a:endParaRPr lang="en-US" sz="4000" b="1" dirty="0">
              <a:solidFill>
                <a:srgbClr val="FFFFFF"/>
              </a:solidFill>
              <a:latin typeface="Segoe UI" panose="020B0502040204020203" pitchFamily="34" charset="0"/>
              <a:ea typeface="Montserrat" charset="0"/>
              <a:cs typeface="Montserrat" charset="0"/>
            </a:endParaRPr>
          </a:p>
        </p:txBody>
      </p:sp>
      <p:sp>
        <p:nvSpPr>
          <p:cNvPr id="5" name="TextBox 4"/>
          <p:cNvSpPr txBox="1"/>
          <p:nvPr/>
        </p:nvSpPr>
        <p:spPr>
          <a:xfrm>
            <a:off x="3578129" y="10670027"/>
            <a:ext cx="5567165" cy="584775"/>
          </a:xfrm>
          <a:prstGeom prst="rect">
            <a:avLst/>
          </a:prstGeom>
          <a:noFill/>
        </p:spPr>
        <p:txBody>
          <a:bodyPr wrap="none" rtlCol="0">
            <a:spAutoFit/>
          </a:bodyPr>
          <a:lstStyle/>
          <a:p>
            <a:pPr algn="ctr"/>
            <a:r>
              <a:rPr lang="en-US" sz="3200" b="1" spc="600" dirty="0">
                <a:solidFill>
                  <a:srgbClr val="FFFFFF"/>
                </a:solidFill>
                <a:latin typeface="Segoe UI" panose="020B0502040204020203" pitchFamily="34" charset="0"/>
                <a:ea typeface="Montserrat Semi" charset="0"/>
                <a:cs typeface="Montserrat Semi" charset="0"/>
              </a:rPr>
              <a:t>T: +86 21 6333 1311</a:t>
            </a:r>
          </a:p>
        </p:txBody>
      </p:sp>
      <p:sp>
        <p:nvSpPr>
          <p:cNvPr id="6" name="TextBox 5"/>
          <p:cNvSpPr txBox="1"/>
          <p:nvPr/>
        </p:nvSpPr>
        <p:spPr>
          <a:xfrm>
            <a:off x="3975736" y="11549116"/>
            <a:ext cx="5169558" cy="584775"/>
          </a:xfrm>
          <a:prstGeom prst="rect">
            <a:avLst/>
          </a:prstGeom>
          <a:noFill/>
        </p:spPr>
        <p:txBody>
          <a:bodyPr wrap="square" rtlCol="0">
            <a:spAutoFit/>
          </a:bodyPr>
          <a:lstStyle/>
          <a:p>
            <a:pPr algn="ctr"/>
            <a:r>
              <a:rPr lang="en-US" sz="3200" dirty="0">
                <a:solidFill>
                  <a:srgbClr val="FFFFFF"/>
                </a:solidFill>
                <a:latin typeface="Segoe UI" panose="020B0502040204020203" pitchFamily="34" charset="0"/>
                <a:ea typeface="Montserrat" charset="0"/>
                <a:cs typeface="Montserrat" charset="0"/>
              </a:rPr>
              <a:t>(English/Spanish Speaking)</a:t>
            </a:r>
          </a:p>
        </p:txBody>
      </p:sp>
      <p:sp>
        <p:nvSpPr>
          <p:cNvPr id="7" name="TextBox 6"/>
          <p:cNvSpPr txBox="1"/>
          <p:nvPr/>
        </p:nvSpPr>
        <p:spPr>
          <a:xfrm>
            <a:off x="9694117" y="10718119"/>
            <a:ext cx="5070554" cy="584775"/>
          </a:xfrm>
          <a:prstGeom prst="rect">
            <a:avLst/>
          </a:prstGeom>
          <a:noFill/>
        </p:spPr>
        <p:txBody>
          <a:bodyPr wrap="none" rtlCol="0">
            <a:spAutoFit/>
          </a:bodyPr>
          <a:lstStyle/>
          <a:p>
            <a:pPr algn="ctr"/>
            <a:r>
              <a:rPr lang="en-US" sz="3200" b="1" spc="600" dirty="0" smtClean="0">
                <a:solidFill>
                  <a:srgbClr val="FFFFFF"/>
                </a:solidFill>
                <a:latin typeface="Segoe UI" panose="020B0502040204020203" pitchFamily="34" charset="0"/>
                <a:ea typeface="Montserrat Semi" charset="0"/>
                <a:cs typeface="Montserrat Semi" charset="0"/>
              </a:rPr>
              <a:t>RVS@htc-tour.com</a:t>
            </a:r>
            <a:endParaRPr lang="en-US" sz="3200" b="1" spc="600" dirty="0">
              <a:solidFill>
                <a:srgbClr val="FFFFFF"/>
              </a:solidFill>
              <a:latin typeface="Segoe UI" panose="020B0502040204020203" pitchFamily="34" charset="0"/>
              <a:ea typeface="Montserrat Semi" charset="0"/>
              <a:cs typeface="Montserrat Semi" charset="0"/>
            </a:endParaRPr>
          </a:p>
        </p:txBody>
      </p:sp>
      <p:sp>
        <p:nvSpPr>
          <p:cNvPr id="14" name="Shape 2643"/>
          <p:cNvSpPr/>
          <p:nvPr/>
        </p:nvSpPr>
        <p:spPr>
          <a:xfrm>
            <a:off x="6108468" y="9486948"/>
            <a:ext cx="506458" cy="928503"/>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FFFFFF"/>
              </a:solidFill>
              <a:effectLst>
                <a:outerShdw blurRad="38100" dist="12700" dir="5400000" rotWithShape="0">
                  <a:srgbClr val="000000">
                    <a:alpha val="50000"/>
                  </a:srgbClr>
                </a:outerShdw>
              </a:effectLst>
              <a:latin typeface="Segoe UI" panose="020B0502040204020203" pitchFamily="34" charset="0"/>
              <a:ea typeface="Gill Sans"/>
              <a:cs typeface="Gill Sans"/>
              <a:sym typeface="Gill Sans"/>
            </a:endParaRPr>
          </a:p>
        </p:txBody>
      </p:sp>
      <p:sp>
        <p:nvSpPr>
          <p:cNvPr id="15" name="Shape 2944"/>
          <p:cNvSpPr/>
          <p:nvPr/>
        </p:nvSpPr>
        <p:spPr>
          <a:xfrm>
            <a:off x="17628054" y="9642527"/>
            <a:ext cx="772926" cy="772924"/>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FFFFFF"/>
              </a:solidFill>
              <a:effectLst>
                <a:outerShdw blurRad="38100" dist="12700" dir="5400000" rotWithShape="0">
                  <a:srgbClr val="000000">
                    <a:alpha val="50000"/>
                  </a:srgbClr>
                </a:outerShdw>
              </a:effectLst>
              <a:latin typeface="Segoe UI" panose="020B0502040204020203" pitchFamily="34" charset="0"/>
              <a:ea typeface="Gill Sans"/>
              <a:cs typeface="Gill Sans"/>
              <a:sym typeface="Gill Sans"/>
            </a:endParaRPr>
          </a:p>
        </p:txBody>
      </p:sp>
      <p:sp>
        <p:nvSpPr>
          <p:cNvPr id="16" name="Shape 2856"/>
          <p:cNvSpPr/>
          <p:nvPr/>
        </p:nvSpPr>
        <p:spPr>
          <a:xfrm>
            <a:off x="11838185" y="9626686"/>
            <a:ext cx="701280" cy="701000"/>
          </a:xfrm>
          <a:custGeom>
            <a:avLst/>
            <a:gdLst/>
            <a:ahLst/>
            <a:cxnLst>
              <a:cxn ang="0">
                <a:pos x="wd2" y="hd2"/>
              </a:cxn>
              <a:cxn ang="5400000">
                <a:pos x="wd2" y="hd2"/>
              </a:cxn>
              <a:cxn ang="10800000">
                <a:pos x="wd2" y="hd2"/>
              </a:cxn>
              <a:cxn ang="16200000">
                <a:pos x="wd2" y="hd2"/>
              </a:cxn>
            </a:cxnLst>
            <a:rect l="0" t="0" r="r" b="b"/>
            <a:pathLst>
              <a:path w="21600" h="21600" extrusionOk="0">
                <a:moveTo>
                  <a:pt x="12375" y="14735"/>
                </a:moveTo>
                <a:cubicBezTo>
                  <a:pt x="12008" y="15178"/>
                  <a:pt x="11621" y="15531"/>
                  <a:pt x="11226" y="15783"/>
                </a:cubicBezTo>
                <a:cubicBezTo>
                  <a:pt x="10834" y="16035"/>
                  <a:pt x="10421" y="16209"/>
                  <a:pt x="10002" y="16302"/>
                </a:cubicBezTo>
                <a:cubicBezTo>
                  <a:pt x="9027" y="16517"/>
                  <a:pt x="8105" y="16493"/>
                  <a:pt x="7342" y="16179"/>
                </a:cubicBezTo>
                <a:cubicBezTo>
                  <a:pt x="6912" y="16003"/>
                  <a:pt x="6537" y="15755"/>
                  <a:pt x="6227" y="15442"/>
                </a:cubicBezTo>
                <a:cubicBezTo>
                  <a:pt x="5915" y="15129"/>
                  <a:pt x="5669" y="14758"/>
                  <a:pt x="5493" y="14340"/>
                </a:cubicBezTo>
                <a:cubicBezTo>
                  <a:pt x="5317" y="13924"/>
                  <a:pt x="5228" y="13459"/>
                  <a:pt x="5228" y="12958"/>
                </a:cubicBezTo>
                <a:cubicBezTo>
                  <a:pt x="5228" y="12161"/>
                  <a:pt x="5386" y="11302"/>
                  <a:pt x="5698" y="10406"/>
                </a:cubicBezTo>
                <a:cubicBezTo>
                  <a:pt x="6010" y="9509"/>
                  <a:pt x="6454" y="8665"/>
                  <a:pt x="7018" y="7900"/>
                </a:cubicBezTo>
                <a:cubicBezTo>
                  <a:pt x="7579" y="7140"/>
                  <a:pt x="8265" y="6498"/>
                  <a:pt x="9058" y="5993"/>
                </a:cubicBezTo>
                <a:cubicBezTo>
                  <a:pt x="9839" y="5496"/>
                  <a:pt x="10706" y="5245"/>
                  <a:pt x="11636" y="5245"/>
                </a:cubicBezTo>
                <a:cubicBezTo>
                  <a:pt x="12014" y="5245"/>
                  <a:pt x="12413" y="5288"/>
                  <a:pt x="12821" y="5373"/>
                </a:cubicBezTo>
                <a:cubicBezTo>
                  <a:pt x="13224" y="5457"/>
                  <a:pt x="13613" y="5599"/>
                  <a:pt x="13978" y="5795"/>
                </a:cubicBezTo>
                <a:cubicBezTo>
                  <a:pt x="14337" y="5989"/>
                  <a:pt x="14658" y="6246"/>
                  <a:pt x="14931" y="6561"/>
                </a:cubicBezTo>
                <a:cubicBezTo>
                  <a:pt x="15189" y="6858"/>
                  <a:pt x="15389" y="7238"/>
                  <a:pt x="15526" y="7692"/>
                </a:cubicBezTo>
                <a:lnTo>
                  <a:pt x="13353" y="13035"/>
                </a:lnTo>
                <a:cubicBezTo>
                  <a:pt x="13072" y="13720"/>
                  <a:pt x="12743" y="14292"/>
                  <a:pt x="12375" y="14735"/>
                </a:cubicBezTo>
                <a:moveTo>
                  <a:pt x="20215" y="16108"/>
                </a:moveTo>
                <a:cubicBezTo>
                  <a:pt x="19749" y="16741"/>
                  <a:pt x="19196" y="17344"/>
                  <a:pt x="18569" y="17900"/>
                </a:cubicBezTo>
                <a:cubicBezTo>
                  <a:pt x="17943" y="18456"/>
                  <a:pt x="17242" y="18946"/>
                  <a:pt x="16484" y="19359"/>
                </a:cubicBezTo>
                <a:cubicBezTo>
                  <a:pt x="15729" y="19770"/>
                  <a:pt x="14914" y="20096"/>
                  <a:pt x="14064" y="20327"/>
                </a:cubicBezTo>
                <a:cubicBezTo>
                  <a:pt x="13217" y="20556"/>
                  <a:pt x="12316" y="20673"/>
                  <a:pt x="11388" y="20673"/>
                </a:cubicBezTo>
                <a:cubicBezTo>
                  <a:pt x="9991" y="20673"/>
                  <a:pt x="8647" y="20458"/>
                  <a:pt x="7393" y="20036"/>
                </a:cubicBezTo>
                <a:cubicBezTo>
                  <a:pt x="6143" y="19615"/>
                  <a:pt x="5029" y="18981"/>
                  <a:pt x="4083" y="18149"/>
                </a:cubicBezTo>
                <a:cubicBezTo>
                  <a:pt x="3138" y="17320"/>
                  <a:pt x="2378" y="16274"/>
                  <a:pt x="1823" y="15041"/>
                </a:cubicBezTo>
                <a:cubicBezTo>
                  <a:pt x="1269" y="13809"/>
                  <a:pt x="989" y="12357"/>
                  <a:pt x="989" y="10727"/>
                </a:cubicBezTo>
                <a:cubicBezTo>
                  <a:pt x="989" y="9370"/>
                  <a:pt x="1254" y="8086"/>
                  <a:pt x="1777" y="6911"/>
                </a:cubicBezTo>
                <a:cubicBezTo>
                  <a:pt x="2301" y="5736"/>
                  <a:pt x="3037" y="4693"/>
                  <a:pt x="3964" y="3814"/>
                </a:cubicBezTo>
                <a:cubicBezTo>
                  <a:pt x="4892" y="2933"/>
                  <a:pt x="6002" y="2230"/>
                  <a:pt x="7264" y="1722"/>
                </a:cubicBezTo>
                <a:cubicBezTo>
                  <a:pt x="8526" y="1215"/>
                  <a:pt x="9914" y="958"/>
                  <a:pt x="11388" y="958"/>
                </a:cubicBezTo>
                <a:cubicBezTo>
                  <a:pt x="12700" y="958"/>
                  <a:pt x="13940" y="1156"/>
                  <a:pt x="15072" y="1549"/>
                </a:cubicBezTo>
                <a:cubicBezTo>
                  <a:pt x="16200" y="1942"/>
                  <a:pt x="17185" y="2497"/>
                  <a:pt x="17998" y="3203"/>
                </a:cubicBezTo>
                <a:cubicBezTo>
                  <a:pt x="18809" y="3906"/>
                  <a:pt x="19455" y="4765"/>
                  <a:pt x="19917" y="5754"/>
                </a:cubicBezTo>
                <a:cubicBezTo>
                  <a:pt x="20377" y="6743"/>
                  <a:pt x="20611" y="7843"/>
                  <a:pt x="20611" y="9023"/>
                </a:cubicBezTo>
                <a:cubicBezTo>
                  <a:pt x="20611" y="10070"/>
                  <a:pt x="20418" y="11059"/>
                  <a:pt x="20038" y="11962"/>
                </a:cubicBezTo>
                <a:cubicBezTo>
                  <a:pt x="19656" y="12869"/>
                  <a:pt x="19171" y="13663"/>
                  <a:pt x="18598" y="14320"/>
                </a:cubicBezTo>
                <a:cubicBezTo>
                  <a:pt x="18028" y="14976"/>
                  <a:pt x="17393" y="15502"/>
                  <a:pt x="16714" y="15880"/>
                </a:cubicBezTo>
                <a:cubicBezTo>
                  <a:pt x="16044" y="16255"/>
                  <a:pt x="15398" y="16444"/>
                  <a:pt x="14792" y="16444"/>
                </a:cubicBezTo>
                <a:cubicBezTo>
                  <a:pt x="14424" y="16444"/>
                  <a:pt x="14151" y="16374"/>
                  <a:pt x="13980" y="16235"/>
                </a:cubicBezTo>
                <a:cubicBezTo>
                  <a:pt x="13810" y="16098"/>
                  <a:pt x="13710" y="15916"/>
                  <a:pt x="13675" y="15677"/>
                </a:cubicBezTo>
                <a:cubicBezTo>
                  <a:pt x="13638" y="15420"/>
                  <a:pt x="13667" y="15109"/>
                  <a:pt x="13764" y="14754"/>
                </a:cubicBezTo>
                <a:cubicBezTo>
                  <a:pt x="13864" y="14385"/>
                  <a:pt x="14007" y="13983"/>
                  <a:pt x="14190" y="13556"/>
                </a:cubicBezTo>
                <a:lnTo>
                  <a:pt x="17729" y="4845"/>
                </a:lnTo>
                <a:lnTo>
                  <a:pt x="16677" y="4845"/>
                </a:lnTo>
                <a:lnTo>
                  <a:pt x="16026" y="6544"/>
                </a:lnTo>
                <a:cubicBezTo>
                  <a:pt x="15715" y="5890"/>
                  <a:pt x="15207" y="5363"/>
                  <a:pt x="14512" y="4972"/>
                </a:cubicBezTo>
                <a:cubicBezTo>
                  <a:pt x="13703" y="4517"/>
                  <a:pt x="12777" y="4287"/>
                  <a:pt x="11759" y="4287"/>
                </a:cubicBezTo>
                <a:cubicBezTo>
                  <a:pt x="10637" y="4287"/>
                  <a:pt x="9596" y="4568"/>
                  <a:pt x="8663" y="5121"/>
                </a:cubicBezTo>
                <a:cubicBezTo>
                  <a:pt x="7739" y="5669"/>
                  <a:pt x="6940" y="6381"/>
                  <a:pt x="6289" y="7238"/>
                </a:cubicBezTo>
                <a:cubicBezTo>
                  <a:pt x="5641" y="8091"/>
                  <a:pt x="5132" y="9032"/>
                  <a:pt x="4777" y="10034"/>
                </a:cubicBezTo>
                <a:cubicBezTo>
                  <a:pt x="4420" y="11037"/>
                  <a:pt x="4240" y="12021"/>
                  <a:pt x="4240" y="12958"/>
                </a:cubicBezTo>
                <a:cubicBezTo>
                  <a:pt x="4240" y="13568"/>
                  <a:pt x="4354" y="14151"/>
                  <a:pt x="4579" y="14689"/>
                </a:cubicBezTo>
                <a:cubicBezTo>
                  <a:pt x="4804" y="15227"/>
                  <a:pt x="5113" y="15701"/>
                  <a:pt x="5499" y="16097"/>
                </a:cubicBezTo>
                <a:cubicBezTo>
                  <a:pt x="5887" y="16495"/>
                  <a:pt x="6354" y="16815"/>
                  <a:pt x="6889" y="17048"/>
                </a:cubicBezTo>
                <a:cubicBezTo>
                  <a:pt x="8063" y="17561"/>
                  <a:pt x="9489" y="17484"/>
                  <a:pt x="10904" y="17025"/>
                </a:cubicBezTo>
                <a:cubicBezTo>
                  <a:pt x="11562" y="16811"/>
                  <a:pt x="12160" y="16412"/>
                  <a:pt x="12689" y="15835"/>
                </a:cubicBezTo>
                <a:cubicBezTo>
                  <a:pt x="12715" y="16226"/>
                  <a:pt x="12874" y="16561"/>
                  <a:pt x="13164" y="16837"/>
                </a:cubicBezTo>
                <a:cubicBezTo>
                  <a:pt x="13559" y="17211"/>
                  <a:pt x="14086" y="17402"/>
                  <a:pt x="14731" y="17402"/>
                </a:cubicBezTo>
                <a:cubicBezTo>
                  <a:pt x="15501" y="17402"/>
                  <a:pt x="16307" y="17176"/>
                  <a:pt x="17124" y="16733"/>
                </a:cubicBezTo>
                <a:cubicBezTo>
                  <a:pt x="17934" y="16294"/>
                  <a:pt x="18680" y="15687"/>
                  <a:pt x="19342" y="14930"/>
                </a:cubicBezTo>
                <a:cubicBezTo>
                  <a:pt x="20001" y="14176"/>
                  <a:pt x="20548" y="13284"/>
                  <a:pt x="20967" y="12281"/>
                </a:cubicBezTo>
                <a:cubicBezTo>
                  <a:pt x="21387" y="11274"/>
                  <a:pt x="21600" y="10178"/>
                  <a:pt x="21600" y="9023"/>
                </a:cubicBezTo>
                <a:cubicBezTo>
                  <a:pt x="21600" y="7651"/>
                  <a:pt x="21328" y="6389"/>
                  <a:pt x="20793" y="5274"/>
                </a:cubicBezTo>
                <a:cubicBezTo>
                  <a:pt x="20258" y="4158"/>
                  <a:pt x="19518" y="3199"/>
                  <a:pt x="18594" y="2422"/>
                </a:cubicBezTo>
                <a:cubicBezTo>
                  <a:pt x="17672" y="1647"/>
                  <a:pt x="16579" y="1043"/>
                  <a:pt x="15346" y="627"/>
                </a:cubicBezTo>
                <a:cubicBezTo>
                  <a:pt x="14116" y="211"/>
                  <a:pt x="12784" y="0"/>
                  <a:pt x="11388" y="0"/>
                </a:cubicBezTo>
                <a:cubicBezTo>
                  <a:pt x="9845" y="0"/>
                  <a:pt x="8365" y="271"/>
                  <a:pt x="6989" y="805"/>
                </a:cubicBezTo>
                <a:cubicBezTo>
                  <a:pt x="5612" y="1340"/>
                  <a:pt x="4389" y="2093"/>
                  <a:pt x="3356" y="3045"/>
                </a:cubicBezTo>
                <a:cubicBezTo>
                  <a:pt x="2321" y="3996"/>
                  <a:pt x="1495" y="5137"/>
                  <a:pt x="899" y="6436"/>
                </a:cubicBezTo>
                <a:cubicBezTo>
                  <a:pt x="302" y="7737"/>
                  <a:pt x="0" y="9181"/>
                  <a:pt x="0" y="10727"/>
                </a:cubicBezTo>
                <a:cubicBezTo>
                  <a:pt x="0" y="12605"/>
                  <a:pt x="334" y="14252"/>
                  <a:pt x="993" y="15622"/>
                </a:cubicBezTo>
                <a:cubicBezTo>
                  <a:pt x="1652" y="16992"/>
                  <a:pt x="2528" y="18134"/>
                  <a:pt x="3595" y="19018"/>
                </a:cubicBezTo>
                <a:cubicBezTo>
                  <a:pt x="4661" y="19900"/>
                  <a:pt x="5890" y="20559"/>
                  <a:pt x="7249" y="20975"/>
                </a:cubicBezTo>
                <a:cubicBezTo>
                  <a:pt x="8601" y="21390"/>
                  <a:pt x="9994" y="21600"/>
                  <a:pt x="11388" y="21600"/>
                </a:cubicBezTo>
                <a:cubicBezTo>
                  <a:pt x="12348" y="21600"/>
                  <a:pt x="13317" y="21474"/>
                  <a:pt x="14267" y="21228"/>
                </a:cubicBezTo>
                <a:cubicBezTo>
                  <a:pt x="15214" y="20981"/>
                  <a:pt x="16128" y="20624"/>
                  <a:pt x="16983" y="20169"/>
                </a:cubicBezTo>
                <a:cubicBezTo>
                  <a:pt x="17839" y="19713"/>
                  <a:pt x="18642" y="19152"/>
                  <a:pt x="19372" y="18499"/>
                </a:cubicBezTo>
                <a:cubicBezTo>
                  <a:pt x="20104" y="17845"/>
                  <a:pt x="20729" y="17110"/>
                  <a:pt x="21232" y="16316"/>
                </a:cubicBezTo>
                <a:lnTo>
                  <a:pt x="21411" y="16033"/>
                </a:lnTo>
                <a:lnTo>
                  <a:pt x="20270" y="16033"/>
                </a:lnTo>
                <a:cubicBezTo>
                  <a:pt x="20270" y="16033"/>
                  <a:pt x="20215" y="16108"/>
                  <a:pt x="20215" y="16108"/>
                </a:cubicBezTo>
                <a:close/>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FFFFFF"/>
              </a:solidFill>
              <a:effectLst>
                <a:outerShdw blurRad="38100" dist="12700" dir="5400000" rotWithShape="0">
                  <a:srgbClr val="000000">
                    <a:alpha val="50000"/>
                  </a:srgbClr>
                </a:outerShdw>
              </a:effectLst>
              <a:latin typeface="Segoe UI" panose="020B0502040204020203" pitchFamily="34" charset="0"/>
              <a:ea typeface="Gill Sans"/>
              <a:cs typeface="Gill Sans"/>
              <a:sym typeface="Gill Sans"/>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5589" y="10749690"/>
            <a:ext cx="2715228" cy="2715228"/>
          </a:xfrm>
          <a:prstGeom prst="rect">
            <a:avLst/>
          </a:prstGeom>
        </p:spPr>
      </p:pic>
    </p:spTree>
    <p:extLst>
      <p:ext uri="{BB962C8B-B14F-4D97-AF65-F5344CB8AC3E}">
        <p14:creationId xmlns:p14="http://schemas.microsoft.com/office/powerpoint/2010/main" val="1115069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0" y="7881864"/>
            <a:ext cx="24377650" cy="201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riangle 6"/>
          <p:cNvSpPr/>
          <p:nvPr/>
        </p:nvSpPr>
        <p:spPr>
          <a:xfrm rot="10800000">
            <a:off x="3779728" y="7565113"/>
            <a:ext cx="336885" cy="336885"/>
          </a:xfrm>
          <a:prstGeom prst="triangle">
            <a:avLst/>
          </a:prstGeom>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Segoe UI" panose="020B0502040204020203" pitchFamily="34" charset="0"/>
            </a:endParaRPr>
          </a:p>
        </p:txBody>
      </p:sp>
      <p:sp>
        <p:nvSpPr>
          <p:cNvPr id="23" name="Triangle 22"/>
          <p:cNvSpPr/>
          <p:nvPr/>
        </p:nvSpPr>
        <p:spPr>
          <a:xfrm>
            <a:off x="8996197" y="7882618"/>
            <a:ext cx="336885" cy="336885"/>
          </a:xfrm>
          <a:prstGeom prst="triangle">
            <a:avLst/>
          </a:prstGeom>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Segoe UI" panose="020B0502040204020203" pitchFamily="34" charset="0"/>
            </a:endParaRPr>
          </a:p>
        </p:txBody>
      </p:sp>
      <p:sp>
        <p:nvSpPr>
          <p:cNvPr id="21" name="TextBox 20"/>
          <p:cNvSpPr txBox="1"/>
          <p:nvPr/>
        </p:nvSpPr>
        <p:spPr>
          <a:xfrm>
            <a:off x="3036396" y="6214571"/>
            <a:ext cx="2009012" cy="707886"/>
          </a:xfrm>
          <a:prstGeom prst="rect">
            <a:avLst/>
          </a:prstGeom>
          <a:noFill/>
        </p:spPr>
        <p:txBody>
          <a:bodyPr wrap="none" rtlCol="0">
            <a:spAutoFit/>
          </a:bodyPr>
          <a:lstStyle/>
          <a:p>
            <a:pPr algn="ctr"/>
            <a:r>
              <a:rPr lang="en-US" sz="4000" b="1" spc="600" dirty="0" smtClean="0">
                <a:solidFill>
                  <a:schemeClr val="tx2"/>
                </a:solidFill>
                <a:latin typeface="Segoe UI" panose="020B0502040204020203" pitchFamily="34" charset="0"/>
                <a:ea typeface="Montserrat" charset="0"/>
                <a:cs typeface="Montserrat" charset="0"/>
              </a:rPr>
              <a:t>DAY 1</a:t>
            </a:r>
            <a:endParaRPr lang="en-US" sz="4000" b="1" spc="600" dirty="0">
              <a:solidFill>
                <a:schemeClr val="tx2"/>
              </a:solidFill>
              <a:latin typeface="Segoe UI" panose="020B0502040204020203" pitchFamily="34" charset="0"/>
              <a:ea typeface="Montserrat" charset="0"/>
              <a:cs typeface="Montserrat" charset="0"/>
            </a:endParaRPr>
          </a:p>
        </p:txBody>
      </p:sp>
      <p:sp>
        <p:nvSpPr>
          <p:cNvPr id="30" name="TextBox 29"/>
          <p:cNvSpPr txBox="1"/>
          <p:nvPr/>
        </p:nvSpPr>
        <p:spPr>
          <a:xfrm>
            <a:off x="3095478" y="7040527"/>
            <a:ext cx="1890839" cy="400110"/>
          </a:xfrm>
          <a:prstGeom prst="rect">
            <a:avLst/>
          </a:prstGeom>
          <a:noFill/>
        </p:spPr>
        <p:txBody>
          <a:bodyPr wrap="none" rtlCol="0">
            <a:spAutoFit/>
          </a:bodyPr>
          <a:lstStyle/>
          <a:p>
            <a:pPr algn="ctr"/>
            <a:r>
              <a:rPr lang="en-US" sz="2000" b="1" spc="600" dirty="0" smtClean="0">
                <a:solidFill>
                  <a:schemeClr val="tx2"/>
                </a:solidFill>
                <a:latin typeface="Times New Roman" panose="02020603050405020304" pitchFamily="18" charset="0"/>
                <a:ea typeface="Playfair Display SC" charset="0"/>
                <a:cs typeface="Times New Roman" panose="02020603050405020304" pitchFamily="18" charset="0"/>
              </a:rPr>
              <a:t>ARRIVAL</a:t>
            </a:r>
            <a:endParaRPr lang="en-US" sz="2000" b="1" spc="600" dirty="0">
              <a:solidFill>
                <a:schemeClr val="tx2"/>
              </a:solidFill>
              <a:latin typeface="Times New Roman" panose="02020603050405020304" pitchFamily="18" charset="0"/>
              <a:ea typeface="Playfair Display SC" charset="0"/>
              <a:cs typeface="Times New Roman" panose="02020603050405020304" pitchFamily="18" charset="0"/>
            </a:endParaRPr>
          </a:p>
        </p:txBody>
      </p:sp>
      <p:sp>
        <p:nvSpPr>
          <p:cNvPr id="31" name="TextBox 30"/>
          <p:cNvSpPr txBox="1"/>
          <p:nvPr/>
        </p:nvSpPr>
        <p:spPr>
          <a:xfrm>
            <a:off x="8165035" y="8452786"/>
            <a:ext cx="2009012" cy="707886"/>
          </a:xfrm>
          <a:prstGeom prst="rect">
            <a:avLst/>
          </a:prstGeom>
          <a:noFill/>
        </p:spPr>
        <p:txBody>
          <a:bodyPr wrap="none" rtlCol="0">
            <a:spAutoFit/>
          </a:bodyPr>
          <a:lstStyle/>
          <a:p>
            <a:pPr algn="ctr"/>
            <a:r>
              <a:rPr lang="en-US" sz="4000" b="1" spc="600" dirty="0" smtClean="0">
                <a:solidFill>
                  <a:schemeClr val="tx2"/>
                </a:solidFill>
                <a:latin typeface="Segoe UI" panose="020B0502040204020203" pitchFamily="34" charset="0"/>
                <a:ea typeface="Montserrat" charset="0"/>
                <a:cs typeface="Montserrat" charset="0"/>
              </a:rPr>
              <a:t>DAY 2</a:t>
            </a:r>
            <a:endParaRPr lang="en-US" sz="4000" b="1" spc="600" dirty="0">
              <a:solidFill>
                <a:schemeClr val="tx2"/>
              </a:solidFill>
              <a:latin typeface="Segoe UI" panose="020B0502040204020203" pitchFamily="34" charset="0"/>
              <a:ea typeface="Montserrat" charset="0"/>
              <a:cs typeface="Montserrat" charset="0"/>
            </a:endParaRPr>
          </a:p>
        </p:txBody>
      </p:sp>
      <p:sp>
        <p:nvSpPr>
          <p:cNvPr id="33" name="Triangle 32"/>
          <p:cNvSpPr/>
          <p:nvPr/>
        </p:nvSpPr>
        <p:spPr>
          <a:xfrm rot="10800000">
            <a:off x="14170736" y="7561775"/>
            <a:ext cx="336885" cy="336885"/>
          </a:xfrm>
          <a:prstGeom prst="triangle">
            <a:avLst/>
          </a:prstGeom>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Segoe UI" panose="020B0502040204020203" pitchFamily="34" charset="0"/>
            </a:endParaRPr>
          </a:p>
        </p:txBody>
      </p:sp>
      <p:sp>
        <p:nvSpPr>
          <p:cNvPr id="34" name="Triangle 33"/>
          <p:cNvSpPr/>
          <p:nvPr/>
        </p:nvSpPr>
        <p:spPr>
          <a:xfrm>
            <a:off x="19294477" y="7882618"/>
            <a:ext cx="336885" cy="336885"/>
          </a:xfrm>
          <a:prstGeom prst="triangle">
            <a:avLst/>
          </a:prstGeom>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Segoe UI" panose="020B0502040204020203" pitchFamily="34" charset="0"/>
            </a:endParaRPr>
          </a:p>
        </p:txBody>
      </p:sp>
      <p:sp>
        <p:nvSpPr>
          <p:cNvPr id="35" name="TextBox 34"/>
          <p:cNvSpPr txBox="1"/>
          <p:nvPr/>
        </p:nvSpPr>
        <p:spPr>
          <a:xfrm>
            <a:off x="18330076" y="9316468"/>
            <a:ext cx="2450479" cy="400110"/>
          </a:xfrm>
          <a:prstGeom prst="rect">
            <a:avLst/>
          </a:prstGeom>
          <a:noFill/>
        </p:spPr>
        <p:txBody>
          <a:bodyPr wrap="none" rtlCol="0">
            <a:spAutoFit/>
          </a:bodyPr>
          <a:lstStyle/>
          <a:p>
            <a:pPr algn="ctr"/>
            <a:r>
              <a:rPr lang="en-US" sz="2000" b="1" spc="600" dirty="0" smtClean="0">
                <a:solidFill>
                  <a:schemeClr val="tx2"/>
                </a:solidFill>
                <a:latin typeface="Times New Roman" panose="02020603050405020304" pitchFamily="18" charset="0"/>
                <a:ea typeface="Playfair Display SC" charset="0"/>
                <a:cs typeface="Times New Roman" panose="02020603050405020304" pitchFamily="18" charset="0"/>
              </a:rPr>
              <a:t>DEPARTURE</a:t>
            </a:r>
            <a:endParaRPr lang="en-US" sz="2000" b="1" spc="600" dirty="0">
              <a:solidFill>
                <a:schemeClr val="tx2"/>
              </a:solidFill>
              <a:latin typeface="Times New Roman" panose="02020603050405020304" pitchFamily="18" charset="0"/>
              <a:ea typeface="Playfair Display SC" charset="0"/>
              <a:cs typeface="Times New Roman" panose="02020603050405020304" pitchFamily="18" charset="0"/>
            </a:endParaRPr>
          </a:p>
        </p:txBody>
      </p:sp>
      <p:sp>
        <p:nvSpPr>
          <p:cNvPr id="37" name="TextBox 36"/>
          <p:cNvSpPr txBox="1"/>
          <p:nvPr/>
        </p:nvSpPr>
        <p:spPr>
          <a:xfrm>
            <a:off x="13334677" y="6458999"/>
            <a:ext cx="2009012" cy="707886"/>
          </a:xfrm>
          <a:prstGeom prst="rect">
            <a:avLst/>
          </a:prstGeom>
          <a:noFill/>
        </p:spPr>
        <p:txBody>
          <a:bodyPr wrap="none" rtlCol="0">
            <a:spAutoFit/>
          </a:bodyPr>
          <a:lstStyle/>
          <a:p>
            <a:pPr algn="ctr"/>
            <a:r>
              <a:rPr lang="en-US" sz="4000" b="1" spc="600" dirty="0" smtClean="0">
                <a:solidFill>
                  <a:schemeClr val="tx2"/>
                </a:solidFill>
                <a:latin typeface="Segoe UI" panose="020B0502040204020203" pitchFamily="34" charset="0"/>
                <a:ea typeface="Montserrat" charset="0"/>
                <a:cs typeface="Montserrat" charset="0"/>
              </a:rPr>
              <a:t>DAY 3</a:t>
            </a:r>
            <a:endParaRPr lang="en-US" sz="4000" b="1" spc="600" dirty="0">
              <a:solidFill>
                <a:schemeClr val="tx2"/>
              </a:solidFill>
              <a:latin typeface="Segoe UI" panose="020B0502040204020203" pitchFamily="34" charset="0"/>
              <a:ea typeface="Montserrat" charset="0"/>
              <a:cs typeface="Montserrat" charset="0"/>
            </a:endParaRPr>
          </a:p>
        </p:txBody>
      </p:sp>
      <p:sp>
        <p:nvSpPr>
          <p:cNvPr id="39" name="TextBox 38"/>
          <p:cNvSpPr txBox="1"/>
          <p:nvPr/>
        </p:nvSpPr>
        <p:spPr>
          <a:xfrm>
            <a:off x="18572319" y="8452786"/>
            <a:ext cx="1791003" cy="707886"/>
          </a:xfrm>
          <a:prstGeom prst="rect">
            <a:avLst/>
          </a:prstGeom>
          <a:noFill/>
        </p:spPr>
        <p:txBody>
          <a:bodyPr wrap="none" rtlCol="0">
            <a:spAutoFit/>
          </a:bodyPr>
          <a:lstStyle/>
          <a:p>
            <a:pPr algn="ctr"/>
            <a:r>
              <a:rPr lang="en-US" sz="4000" b="1" spc="600" dirty="0" smtClean="0">
                <a:solidFill>
                  <a:schemeClr val="tx2"/>
                </a:solidFill>
                <a:latin typeface="Segoe UI" panose="020B0502040204020203" pitchFamily="34" charset="0"/>
                <a:ea typeface="Montserrat" charset="0"/>
                <a:cs typeface="Montserrat" charset="0"/>
              </a:rPr>
              <a:t>DAY4</a:t>
            </a:r>
            <a:endParaRPr lang="en-US" sz="4000" b="1" spc="600" dirty="0">
              <a:solidFill>
                <a:schemeClr val="tx2"/>
              </a:solidFill>
              <a:latin typeface="Segoe UI" panose="020B0502040204020203" pitchFamily="34" charset="0"/>
              <a:ea typeface="Montserrat" charset="0"/>
              <a:cs typeface="Montserrat" charset="0"/>
            </a:endParaRPr>
          </a:p>
        </p:txBody>
      </p:sp>
      <p:sp>
        <p:nvSpPr>
          <p:cNvPr id="22" name="TextBox 21"/>
          <p:cNvSpPr txBox="1"/>
          <p:nvPr/>
        </p:nvSpPr>
        <p:spPr>
          <a:xfrm>
            <a:off x="6934512" y="2016465"/>
            <a:ext cx="10591800" cy="1015663"/>
          </a:xfrm>
          <a:prstGeom prst="rect">
            <a:avLst/>
          </a:prstGeom>
          <a:noFill/>
        </p:spPr>
        <p:txBody>
          <a:bodyPr wrap="square" rtlCol="0">
            <a:spAutoFit/>
          </a:bodyPr>
          <a:lstStyle/>
          <a:p>
            <a:pPr algn="ctr"/>
            <a:r>
              <a:rPr lang="en-US" altLang="zh-CN" sz="6000" b="1" spc="600" dirty="0" smtClean="0">
                <a:solidFill>
                  <a:schemeClr val="tx2"/>
                </a:solidFill>
                <a:latin typeface="Times New Roman" panose="02020603050405020304" pitchFamily="18" charset="0"/>
                <a:ea typeface="Playfair Display SC" charset="0"/>
                <a:cs typeface="Times New Roman" panose="02020603050405020304" pitchFamily="18" charset="0"/>
              </a:rPr>
              <a:t>SCHEDULE</a:t>
            </a:r>
            <a:endParaRPr lang="en-US" sz="6000" b="1" spc="600" dirty="0">
              <a:solidFill>
                <a:schemeClr val="tx2"/>
              </a:solidFill>
              <a:latin typeface="Times New Roman" panose="02020603050405020304" pitchFamily="18" charset="0"/>
              <a:ea typeface="Playfair Display SC" charset="0"/>
              <a:cs typeface="Times New Roman" panose="02020603050405020304" pitchFamily="18" charset="0"/>
            </a:endParaRPr>
          </a:p>
        </p:txBody>
      </p:sp>
      <p:sp>
        <p:nvSpPr>
          <p:cNvPr id="24" name="TextBox 23"/>
          <p:cNvSpPr txBox="1"/>
          <p:nvPr/>
        </p:nvSpPr>
        <p:spPr>
          <a:xfrm>
            <a:off x="9373023" y="3512313"/>
            <a:ext cx="5631603" cy="507831"/>
          </a:xfrm>
          <a:prstGeom prst="rect">
            <a:avLst/>
          </a:prstGeom>
          <a:noFill/>
        </p:spPr>
        <p:txBody>
          <a:bodyPr wrap="square" rtlCol="0">
            <a:spAutoFit/>
          </a:bodyPr>
          <a:lstStyle/>
          <a:p>
            <a:pPr algn="ctr">
              <a:lnSpc>
                <a:spcPct val="150000"/>
              </a:lnSpc>
            </a:pPr>
            <a:r>
              <a:rPr lang="en-US" sz="1800" b="1" spc="600" dirty="0" smtClean="0">
                <a:solidFill>
                  <a:schemeClr val="accent2"/>
                </a:solidFill>
                <a:latin typeface="Segoe UI" panose="020B0502040204020203" pitchFamily="34" charset="0"/>
                <a:ea typeface="Montserrat Semi" charset="0"/>
                <a:cs typeface="Segoe UI" panose="020B0502040204020203" pitchFamily="34" charset="0"/>
              </a:rPr>
              <a:t>HANTANG TOUR</a:t>
            </a:r>
            <a:endParaRPr lang="en-US" sz="1800" b="1" spc="600" dirty="0">
              <a:solidFill>
                <a:schemeClr val="accent2"/>
              </a:solidFill>
              <a:latin typeface="Segoe UI" panose="020B0502040204020203" pitchFamily="34" charset="0"/>
              <a:ea typeface="Montserrat Semi" charset="0"/>
              <a:cs typeface="Segoe UI" panose="020B0502040204020203" pitchFamily="34" charset="0"/>
            </a:endParaRPr>
          </a:p>
        </p:txBody>
      </p:sp>
      <p:sp>
        <p:nvSpPr>
          <p:cNvPr id="25" name="Rectangle 4"/>
          <p:cNvSpPr/>
          <p:nvPr/>
        </p:nvSpPr>
        <p:spPr>
          <a:xfrm>
            <a:off x="1267325" y="8168985"/>
            <a:ext cx="5361689" cy="38756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165"/>
            <a:r>
              <a:rPr lang="en-US" dirty="0" smtClean="0">
                <a:solidFill>
                  <a:schemeClr val="tx1"/>
                </a:solidFill>
                <a:latin typeface="方正舒体" panose="02010601030101010101" pitchFamily="2" charset="-122"/>
                <a:ea typeface="方正舒体" panose="02010601030101010101" pitchFamily="2" charset="-122"/>
              </a:rPr>
              <a:t>Arrive </a:t>
            </a:r>
            <a:r>
              <a:rPr lang="en-US" dirty="0">
                <a:solidFill>
                  <a:schemeClr val="tx1"/>
                </a:solidFill>
                <a:latin typeface="方正舒体" panose="02010601030101010101" pitchFamily="2" charset="-122"/>
                <a:ea typeface="方正舒体" panose="02010601030101010101" pitchFamily="2" charset="-122"/>
              </a:rPr>
              <a:t>in </a:t>
            </a:r>
            <a:r>
              <a:rPr lang="en-US" b="1" dirty="0">
                <a:solidFill>
                  <a:schemeClr val="tx1"/>
                </a:solidFill>
                <a:latin typeface="方正舒体" panose="02010601030101010101" pitchFamily="2" charset="-122"/>
                <a:ea typeface="方正舒体" panose="02010601030101010101" pitchFamily="2" charset="-122"/>
              </a:rPr>
              <a:t>Beijing</a:t>
            </a:r>
            <a:r>
              <a:rPr lang="en-US" dirty="0">
                <a:solidFill>
                  <a:schemeClr val="tx1"/>
                </a:solidFill>
                <a:latin typeface="方正舒体" panose="02010601030101010101" pitchFamily="2" charset="-122"/>
                <a:ea typeface="方正舒体" panose="02010601030101010101" pitchFamily="2" charset="-122"/>
              </a:rPr>
              <a:t>.</a:t>
            </a:r>
          </a:p>
          <a:p>
            <a:pPr algn="ctr" defTabSz="1828165"/>
            <a:r>
              <a:rPr lang="en-US" dirty="0" smtClean="0">
                <a:solidFill>
                  <a:schemeClr val="tx1"/>
                </a:solidFill>
                <a:latin typeface="方正舒体" panose="02010601030101010101" pitchFamily="2" charset="-122"/>
                <a:ea typeface="方正舒体" panose="02010601030101010101" pitchFamily="2" charset="-122"/>
              </a:rPr>
              <a:t>Meet </a:t>
            </a:r>
            <a:r>
              <a:rPr lang="en-US" dirty="0">
                <a:solidFill>
                  <a:schemeClr val="tx1"/>
                </a:solidFill>
                <a:latin typeface="方正舒体" panose="02010601030101010101" pitchFamily="2" charset="-122"/>
                <a:ea typeface="方正舒体" panose="02010601030101010101" pitchFamily="2" charset="-122"/>
              </a:rPr>
              <a:t>assist at the airport/railway station &amp; transfer to the hotel for check-in. </a:t>
            </a:r>
            <a:endParaRPr lang="en-US" dirty="0">
              <a:solidFill>
                <a:schemeClr val="tx1"/>
              </a:solidFill>
              <a:latin typeface="方正舒体" panose="02010601030101010101" pitchFamily="2" charset="-122"/>
              <a:ea typeface="方正舒体" panose="02010601030101010101" pitchFamily="2" charset="-122"/>
            </a:endParaRPr>
          </a:p>
        </p:txBody>
      </p:sp>
      <p:sp>
        <p:nvSpPr>
          <p:cNvPr id="26" name="Rectangle 4"/>
          <p:cNvSpPr/>
          <p:nvPr/>
        </p:nvSpPr>
        <p:spPr>
          <a:xfrm>
            <a:off x="16874470" y="3867672"/>
            <a:ext cx="5361689" cy="38756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165"/>
            <a:r>
              <a:rPr lang="en-US" b="1" dirty="0">
                <a:solidFill>
                  <a:schemeClr val="tx1"/>
                </a:solidFill>
                <a:latin typeface="方正舒体" panose="02010601030101010101" pitchFamily="2" charset="-122"/>
                <a:ea typeface="方正舒体" panose="02010601030101010101" pitchFamily="2" charset="-122"/>
              </a:rPr>
              <a:t>Temple of </a:t>
            </a:r>
            <a:r>
              <a:rPr lang="en-US" b="1" dirty="0" smtClean="0">
                <a:solidFill>
                  <a:schemeClr val="tx1"/>
                </a:solidFill>
                <a:latin typeface="方正舒体" panose="02010601030101010101" pitchFamily="2" charset="-122"/>
                <a:ea typeface="方正舒体" panose="02010601030101010101" pitchFamily="2" charset="-122"/>
              </a:rPr>
              <a:t>Heaven</a:t>
            </a:r>
          </a:p>
          <a:p>
            <a:pPr algn="ctr" defTabSz="1828165"/>
            <a:r>
              <a:rPr lang="en-US" dirty="0" smtClean="0">
                <a:solidFill>
                  <a:schemeClr val="tx1"/>
                </a:solidFill>
                <a:latin typeface="方正舒体" panose="02010601030101010101" pitchFamily="2" charset="-122"/>
                <a:ea typeface="方正舒体" panose="02010601030101010101" pitchFamily="2" charset="-122"/>
              </a:rPr>
              <a:t>After </a:t>
            </a:r>
            <a:r>
              <a:rPr lang="en-US" dirty="0">
                <a:solidFill>
                  <a:schemeClr val="tx1"/>
                </a:solidFill>
                <a:latin typeface="方正舒体" panose="02010601030101010101" pitchFamily="2" charset="-122"/>
                <a:ea typeface="方正舒体" panose="02010601030101010101" pitchFamily="2" charset="-122"/>
              </a:rPr>
              <a:t>visiting the Temple of Heaven， transfer to airport for onward flight.</a:t>
            </a:r>
          </a:p>
        </p:txBody>
      </p:sp>
      <p:sp>
        <p:nvSpPr>
          <p:cNvPr id="27" name="Rectangle 4"/>
          <p:cNvSpPr/>
          <p:nvPr/>
        </p:nvSpPr>
        <p:spPr>
          <a:xfrm>
            <a:off x="6315352" y="5028956"/>
            <a:ext cx="5361689" cy="2236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165"/>
            <a:r>
              <a:rPr lang="en-US" b="1" dirty="0" smtClean="0">
                <a:solidFill>
                  <a:schemeClr val="tx1"/>
                </a:solidFill>
                <a:latin typeface="方正舒体" panose="02010601030101010101" pitchFamily="2" charset="-122"/>
                <a:ea typeface="方正舒体" panose="02010601030101010101" pitchFamily="2" charset="-122"/>
              </a:rPr>
              <a:t>Great </a:t>
            </a:r>
            <a:r>
              <a:rPr lang="en-US" b="1" dirty="0">
                <a:solidFill>
                  <a:schemeClr val="tx1"/>
                </a:solidFill>
                <a:latin typeface="方正舒体" panose="02010601030101010101" pitchFamily="2" charset="-122"/>
                <a:ea typeface="方正舒体" panose="02010601030101010101" pitchFamily="2" charset="-122"/>
              </a:rPr>
              <a:t>Wall </a:t>
            </a:r>
            <a:r>
              <a:rPr lang="en-US" dirty="0" smtClean="0">
                <a:solidFill>
                  <a:schemeClr val="tx1"/>
                </a:solidFill>
                <a:latin typeface="方正舒体" panose="02010601030101010101" pitchFamily="2" charset="-122"/>
                <a:ea typeface="方正舒体" panose="02010601030101010101" pitchFamily="2" charset="-122"/>
              </a:rPr>
              <a:t>&amp;</a:t>
            </a:r>
          </a:p>
          <a:p>
            <a:pPr algn="ctr" defTabSz="1828165"/>
            <a:r>
              <a:rPr lang="en-US" b="1" dirty="0" err="1" smtClean="0">
                <a:solidFill>
                  <a:schemeClr val="tx1"/>
                </a:solidFill>
                <a:latin typeface="方正舒体" panose="02010601030101010101" pitchFamily="2" charset="-122"/>
                <a:ea typeface="方正舒体" panose="02010601030101010101" pitchFamily="2" charset="-122"/>
              </a:rPr>
              <a:t>DingLing</a:t>
            </a:r>
            <a:r>
              <a:rPr lang="en-US" b="1" dirty="0" smtClean="0">
                <a:solidFill>
                  <a:schemeClr val="tx1"/>
                </a:solidFill>
                <a:latin typeface="方正舒体" panose="02010601030101010101" pitchFamily="2" charset="-122"/>
                <a:ea typeface="方正舒体" panose="02010601030101010101" pitchFamily="2" charset="-122"/>
              </a:rPr>
              <a:t> </a:t>
            </a:r>
            <a:r>
              <a:rPr lang="en-US" b="1" dirty="0">
                <a:solidFill>
                  <a:schemeClr val="tx1"/>
                </a:solidFill>
                <a:latin typeface="方正舒体" panose="02010601030101010101" pitchFamily="2" charset="-122"/>
                <a:ea typeface="方正舒体" panose="02010601030101010101" pitchFamily="2" charset="-122"/>
              </a:rPr>
              <a:t>Mausoleum</a:t>
            </a:r>
            <a:endParaRPr lang="en-US" b="1" dirty="0">
              <a:solidFill>
                <a:schemeClr val="tx1"/>
              </a:solidFill>
              <a:latin typeface="方正舒体" panose="02010601030101010101" pitchFamily="2" charset="-122"/>
              <a:ea typeface="方正舒体" panose="02010601030101010101" pitchFamily="2" charset="-122"/>
            </a:endParaRPr>
          </a:p>
        </p:txBody>
      </p:sp>
      <p:sp>
        <p:nvSpPr>
          <p:cNvPr id="28" name="Rectangle 4"/>
          <p:cNvSpPr/>
          <p:nvPr/>
        </p:nvSpPr>
        <p:spPr>
          <a:xfrm>
            <a:off x="11658333" y="8598415"/>
            <a:ext cx="5361689" cy="2236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165"/>
            <a:r>
              <a:rPr lang="en-US" b="1" dirty="0" smtClean="0">
                <a:solidFill>
                  <a:schemeClr val="tx1"/>
                </a:solidFill>
                <a:latin typeface="方正舒体" panose="02010601030101010101" pitchFamily="2" charset="-122"/>
                <a:ea typeface="方正舒体" panose="02010601030101010101" pitchFamily="2" charset="-122"/>
              </a:rPr>
              <a:t>Forbidden </a:t>
            </a:r>
            <a:r>
              <a:rPr lang="en-US" b="1" dirty="0">
                <a:solidFill>
                  <a:schemeClr val="tx1"/>
                </a:solidFill>
                <a:latin typeface="方正舒体" panose="02010601030101010101" pitchFamily="2" charset="-122"/>
                <a:ea typeface="方正舒体" panose="02010601030101010101" pitchFamily="2" charset="-122"/>
              </a:rPr>
              <a:t>City</a:t>
            </a:r>
            <a:r>
              <a:rPr lang="en-US" dirty="0" smtClean="0">
                <a:solidFill>
                  <a:schemeClr val="tx1"/>
                </a:solidFill>
                <a:latin typeface="方正舒体" panose="02010601030101010101" pitchFamily="2" charset="-122"/>
                <a:ea typeface="方正舒体" panose="02010601030101010101" pitchFamily="2" charset="-122"/>
              </a:rPr>
              <a:t>&amp;</a:t>
            </a:r>
          </a:p>
          <a:p>
            <a:pPr algn="ctr" defTabSz="1828165"/>
            <a:r>
              <a:rPr lang="en-US" b="1" dirty="0" smtClean="0">
                <a:solidFill>
                  <a:schemeClr val="tx1"/>
                </a:solidFill>
                <a:latin typeface="方正舒体" panose="02010601030101010101" pitchFamily="2" charset="-122"/>
                <a:ea typeface="方正舒体" panose="02010601030101010101" pitchFamily="2" charset="-122"/>
              </a:rPr>
              <a:t>Tiananmen </a:t>
            </a:r>
            <a:r>
              <a:rPr lang="en-US" b="1" dirty="0">
                <a:solidFill>
                  <a:schemeClr val="tx1"/>
                </a:solidFill>
                <a:latin typeface="方正舒体" panose="02010601030101010101" pitchFamily="2" charset="-122"/>
                <a:ea typeface="方正舒体" panose="02010601030101010101" pitchFamily="2" charset="-122"/>
              </a:rPr>
              <a:t>Square</a:t>
            </a:r>
            <a:r>
              <a:rPr lang="en-US" dirty="0" smtClean="0">
                <a:solidFill>
                  <a:schemeClr val="tx1"/>
                </a:solidFill>
                <a:latin typeface="方正舒体" panose="02010601030101010101" pitchFamily="2" charset="-122"/>
                <a:ea typeface="方正舒体" panose="02010601030101010101" pitchFamily="2" charset="-122"/>
              </a:rPr>
              <a:t>&amp;</a:t>
            </a:r>
          </a:p>
          <a:p>
            <a:pPr algn="ctr" defTabSz="1828165"/>
            <a:r>
              <a:rPr lang="en-US" b="1" dirty="0" smtClean="0">
                <a:solidFill>
                  <a:schemeClr val="tx1"/>
                </a:solidFill>
                <a:latin typeface="方正舒体" panose="02010601030101010101" pitchFamily="2" charset="-122"/>
                <a:ea typeface="方正舒体" panose="02010601030101010101" pitchFamily="2" charset="-122"/>
              </a:rPr>
              <a:t>Summer </a:t>
            </a:r>
            <a:r>
              <a:rPr lang="en-US" b="1" dirty="0">
                <a:solidFill>
                  <a:schemeClr val="tx1"/>
                </a:solidFill>
                <a:latin typeface="方正舒体" panose="02010601030101010101" pitchFamily="2" charset="-122"/>
                <a:ea typeface="方正舒体" panose="02010601030101010101" pitchFamily="2" charset="-122"/>
              </a:rPr>
              <a:t>Palace</a:t>
            </a:r>
            <a:endParaRPr lang="en-US" b="1" dirty="0">
              <a:solidFill>
                <a:schemeClr val="tx1"/>
              </a:solidFill>
              <a:latin typeface="方正舒体" panose="02010601030101010101" pitchFamily="2" charset="-122"/>
              <a:ea typeface="方正舒体" panose="02010601030101010101" pitchFamily="2" charset="-122"/>
            </a:endParaRPr>
          </a:p>
        </p:txBody>
      </p:sp>
    </p:spTree>
    <p:extLst>
      <p:ext uri="{BB962C8B-B14F-4D97-AF65-F5344CB8AC3E}">
        <p14:creationId xmlns:p14="http://schemas.microsoft.com/office/powerpoint/2010/main" val="1784639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240957"/>
            <a:ext cx="10614991" cy="8475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3" name="TextBox 32"/>
          <p:cNvSpPr txBox="1"/>
          <p:nvPr/>
        </p:nvSpPr>
        <p:spPr>
          <a:xfrm>
            <a:off x="11684236" y="1691583"/>
            <a:ext cx="11577293" cy="1446550"/>
          </a:xfrm>
          <a:prstGeom prst="rect">
            <a:avLst/>
          </a:prstGeom>
          <a:noFill/>
        </p:spPr>
        <p:txBody>
          <a:bodyPr wrap="square" rtlCol="0">
            <a:spAutoFit/>
          </a:bodyPr>
          <a:lstStyle/>
          <a:p>
            <a:r>
              <a:rPr lang="en-US" sz="8800" b="1" spc="600" dirty="0" smtClean="0">
                <a:solidFill>
                  <a:srgbClr val="000000"/>
                </a:solidFill>
                <a:latin typeface="Times New Roman" panose="02020603050405020304" pitchFamily="18" charset="0"/>
                <a:ea typeface="Playfair Display SC" charset="0"/>
                <a:cs typeface="Times New Roman" panose="02020603050405020304" pitchFamily="18" charset="0"/>
              </a:rPr>
              <a:t>THE GREAT WALL</a:t>
            </a:r>
            <a:endParaRPr lang="en-US" sz="8800" b="1" spc="600" dirty="0">
              <a:solidFill>
                <a:srgbClr val="000000"/>
              </a:solidFill>
              <a:latin typeface="Times New Roman" panose="02020603050405020304" pitchFamily="18" charset="0"/>
              <a:ea typeface="Playfair Display SC" charset="0"/>
              <a:cs typeface="Times New Roman" panose="02020603050405020304" pitchFamily="18" charset="0"/>
            </a:endParaRPr>
          </a:p>
        </p:txBody>
      </p:sp>
      <p:sp>
        <p:nvSpPr>
          <p:cNvPr id="34" name="TextBox 33"/>
          <p:cNvSpPr txBox="1"/>
          <p:nvPr/>
        </p:nvSpPr>
        <p:spPr>
          <a:xfrm>
            <a:off x="11684236" y="3138133"/>
            <a:ext cx="5631603" cy="456215"/>
          </a:xfrm>
          <a:prstGeom prst="rect">
            <a:avLst/>
          </a:prstGeom>
          <a:noFill/>
        </p:spPr>
        <p:txBody>
          <a:bodyPr wrap="square" rtlCol="0">
            <a:spAutoFit/>
          </a:bodyPr>
          <a:lstStyle/>
          <a:p>
            <a:pPr>
              <a:lnSpc>
                <a:spcPct val="150000"/>
              </a:lnSpc>
            </a:pPr>
            <a:r>
              <a:rPr lang="en-US" sz="1800" b="1" spc="600" dirty="0" smtClean="0">
                <a:solidFill>
                  <a:srgbClr val="7F7F7F"/>
                </a:solidFill>
                <a:ea typeface="Montserrat Semi" charset="0"/>
                <a:cs typeface="Segoe UI" panose="020B0502040204020203" pitchFamily="34" charset="0"/>
              </a:rPr>
              <a:t>HANTANG TOUR</a:t>
            </a:r>
            <a:endParaRPr lang="en-US" sz="1800" b="1" spc="600" dirty="0">
              <a:solidFill>
                <a:srgbClr val="7F7F7F"/>
              </a:solidFill>
              <a:ea typeface="Montserrat Semi" charset="0"/>
              <a:cs typeface="Segoe UI" panose="020B0502040204020203" pitchFamily="34" charset="0"/>
            </a:endParaRPr>
          </a:p>
        </p:txBody>
      </p:sp>
      <p:grpSp>
        <p:nvGrpSpPr>
          <p:cNvPr id="20" name="Group 19"/>
          <p:cNvGrpSpPr/>
          <p:nvPr/>
        </p:nvGrpSpPr>
        <p:grpSpPr>
          <a:xfrm>
            <a:off x="11758663" y="7592405"/>
            <a:ext cx="6856718" cy="216943"/>
            <a:chOff x="1948686" y="5692382"/>
            <a:chExt cx="9219528" cy="182880"/>
          </a:xfrm>
        </p:grpSpPr>
        <p:sp>
          <p:nvSpPr>
            <p:cNvPr id="21" name="Rectangle 20"/>
            <p:cNvSpPr/>
            <p:nvPr/>
          </p:nvSpPr>
          <p:spPr>
            <a:xfrm>
              <a:off x="1948686" y="5745735"/>
              <a:ext cx="8575038" cy="714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b="1" dirty="0">
                <a:solidFill>
                  <a:srgbClr val="7F7F7F"/>
                </a:solidFill>
                <a:ea typeface="Montserrat Semi" charset="0"/>
                <a:cs typeface="Segoe UI" panose="020B0502040204020203" pitchFamily="34" charset="0"/>
              </a:endParaRPr>
            </a:p>
          </p:txBody>
        </p:sp>
        <p:sp>
          <p:nvSpPr>
            <p:cNvPr id="22" name="Rectangle 21"/>
            <p:cNvSpPr/>
            <p:nvPr/>
          </p:nvSpPr>
          <p:spPr>
            <a:xfrm>
              <a:off x="1948690" y="5742968"/>
              <a:ext cx="9219524" cy="64008"/>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b="1" dirty="0">
                <a:solidFill>
                  <a:srgbClr val="7F7F7F"/>
                </a:solidFill>
                <a:ea typeface="Montserrat Semi" charset="0"/>
                <a:cs typeface="Segoe UI" panose="020B0502040204020203" pitchFamily="34" charset="0"/>
              </a:endParaRPr>
            </a:p>
          </p:txBody>
        </p:sp>
        <p:sp>
          <p:nvSpPr>
            <p:cNvPr id="23" name="Oval 22"/>
            <p:cNvSpPr>
              <a:spLocks/>
            </p:cNvSpPr>
            <p:nvPr/>
          </p:nvSpPr>
          <p:spPr>
            <a:xfrm>
              <a:off x="10408163" y="5692382"/>
              <a:ext cx="295080" cy="182880"/>
            </a:xfrm>
            <a:prstGeom prst="ellipse">
              <a:avLst/>
            </a:prstGeom>
            <a:solidFill>
              <a:schemeClr val="bg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pic>
        <p:nvPicPr>
          <p:cNvPr id="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9287" y="892439"/>
            <a:ext cx="8865703" cy="12185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5022" y="3594348"/>
            <a:ext cx="8564079" cy="3578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TextBox 35"/>
          <p:cNvSpPr txBox="1"/>
          <p:nvPr/>
        </p:nvSpPr>
        <p:spPr>
          <a:xfrm>
            <a:off x="11684237" y="8198924"/>
            <a:ext cx="12467850" cy="4524315"/>
          </a:xfrm>
          <a:prstGeom prst="rect">
            <a:avLst/>
          </a:prstGeom>
          <a:noFill/>
        </p:spPr>
        <p:txBody>
          <a:bodyPr wrap="square" rtlCol="0">
            <a:spAutoFit/>
          </a:bodyPr>
          <a:lstStyle/>
          <a:p>
            <a:pPr>
              <a:lnSpc>
                <a:spcPct val="150000"/>
              </a:lnSpc>
            </a:pPr>
            <a:r>
              <a:rPr lang="en-US" sz="3200" b="1" spc="300" dirty="0" smtClean="0">
                <a:latin typeface="Chaparral Pro Light" pitchFamily="18" charset="0"/>
                <a:ea typeface="Montserrat Light" charset="0"/>
                <a:cs typeface="Segoe UI" panose="020B0502040204020203" pitchFamily="34" charset="0"/>
              </a:rPr>
              <a:t>I</a:t>
            </a:r>
            <a:r>
              <a:rPr lang="en-US" altLang="zh-CN" sz="3200" b="1" spc="300" dirty="0" smtClean="0">
                <a:latin typeface="Chaparral Pro Light" pitchFamily="18" charset="0"/>
                <a:ea typeface="Montserrat Light" charset="0"/>
                <a:cs typeface="Segoe UI" panose="020B0502040204020203" pitchFamily="34" charset="0"/>
              </a:rPr>
              <a:t>t </a:t>
            </a:r>
            <a:r>
              <a:rPr lang="en-US" sz="3200" b="1" spc="300" dirty="0" smtClean="0">
                <a:latin typeface="Chaparral Pro Light" pitchFamily="18" charset="0"/>
                <a:ea typeface="Montserrat Light" charset="0"/>
                <a:cs typeface="Segoe UI" panose="020B0502040204020203" pitchFamily="34" charset="0"/>
              </a:rPr>
              <a:t>is </a:t>
            </a:r>
            <a:r>
              <a:rPr lang="en-US" sz="3200" b="1" spc="300" dirty="0">
                <a:latin typeface="Chaparral Pro Light" pitchFamily="18" charset="0"/>
                <a:ea typeface="Montserrat Light" charset="0"/>
                <a:cs typeface="Segoe UI" panose="020B0502040204020203" pitchFamily="34" charset="0"/>
              </a:rPr>
              <a:t>7.8 meters high, 6.5 meters across at its base and </a:t>
            </a:r>
            <a:r>
              <a:rPr lang="en-US" sz="3200" b="1" spc="300" dirty="0" smtClean="0">
                <a:latin typeface="Chaparral Pro Light" pitchFamily="18" charset="0"/>
                <a:ea typeface="Montserrat Light" charset="0"/>
                <a:cs typeface="Segoe UI" panose="020B0502040204020203" pitchFamily="34" charset="0"/>
              </a:rPr>
              <a:t>5.8m </a:t>
            </a:r>
            <a:r>
              <a:rPr lang="en-US" sz="3200" b="1" spc="300" dirty="0">
                <a:latin typeface="Chaparral Pro Light" pitchFamily="18" charset="0"/>
                <a:ea typeface="Montserrat Light" charset="0"/>
                <a:cs typeface="Segoe UI" panose="020B0502040204020203" pitchFamily="34" charset="0"/>
              </a:rPr>
              <a:t>at its top. There is a watchtower rise to about 12 meters every one hundred meters</a:t>
            </a:r>
            <a:r>
              <a:rPr lang="en-US" sz="3200" b="1" spc="300" dirty="0" smtClean="0">
                <a:latin typeface="Chaparral Pro Light" pitchFamily="18" charset="0"/>
                <a:ea typeface="Montserrat Light" charset="0"/>
                <a:cs typeface="Segoe UI" panose="020B0502040204020203" pitchFamily="34" charset="0"/>
              </a:rPr>
              <a:t>.</a:t>
            </a:r>
            <a:endParaRPr lang="en-US" sz="3200" b="1" spc="300" dirty="0">
              <a:latin typeface="Chaparral Pro Light" pitchFamily="18" charset="0"/>
              <a:ea typeface="Montserrat Light" charset="0"/>
              <a:cs typeface="Segoe UI" panose="020B0502040204020203" pitchFamily="34" charset="0"/>
            </a:endParaRPr>
          </a:p>
          <a:p>
            <a:pPr>
              <a:lnSpc>
                <a:spcPct val="150000"/>
              </a:lnSpc>
            </a:pPr>
            <a:r>
              <a:rPr lang="en-US" sz="3200" b="1" spc="300" dirty="0" smtClean="0">
                <a:latin typeface="Chaparral Pro Light" pitchFamily="18" charset="0"/>
                <a:ea typeface="Montserrat Light" charset="0"/>
                <a:cs typeface="Segoe UI" panose="020B0502040204020203" pitchFamily="34" charset="0"/>
              </a:rPr>
              <a:t>"</a:t>
            </a:r>
            <a:r>
              <a:rPr lang="en-US" sz="3200" b="1" spc="300" dirty="0">
                <a:latin typeface="Chaparral Pro Light" pitchFamily="18" charset="0"/>
                <a:ea typeface="Montserrat Light" charset="0"/>
                <a:cs typeface="Segoe UI" panose="020B0502040204020203" pitchFamily="34" charset="0"/>
              </a:rPr>
              <a:t>He who has never been to the Great Wall is not a true man". </a:t>
            </a:r>
          </a:p>
          <a:p>
            <a:pPr>
              <a:lnSpc>
                <a:spcPct val="150000"/>
              </a:lnSpc>
            </a:pPr>
            <a:r>
              <a:rPr lang="en-US" sz="3200" b="1" spc="300" dirty="0">
                <a:latin typeface="Chaparral Pro Light" pitchFamily="18" charset="0"/>
                <a:ea typeface="Montserrat Light" charset="0"/>
                <a:cs typeface="Segoe UI" panose="020B0502040204020203" pitchFamily="34" charset="0"/>
              </a:rPr>
              <a:t>The Great Wall was selected on the list of the World Heritage in 1987</a:t>
            </a:r>
            <a:endParaRPr lang="en-US" sz="3200" b="1" spc="300" dirty="0">
              <a:latin typeface="Chaparral Pro Light" pitchFamily="18" charset="0"/>
              <a:ea typeface="Montserrat Light" charset="0"/>
              <a:cs typeface="Segoe UI" panose="020B0502040204020203" pitchFamily="34" charset="0"/>
            </a:endParaRPr>
          </a:p>
        </p:txBody>
      </p:sp>
    </p:spTree>
    <p:extLst>
      <p:ext uri="{BB962C8B-B14F-4D97-AF65-F5344CB8AC3E}">
        <p14:creationId xmlns:p14="http://schemas.microsoft.com/office/powerpoint/2010/main" val="394626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5774" y="1033670"/>
            <a:ext cx="8367276" cy="4690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8399" y="1281744"/>
            <a:ext cx="5699323" cy="4194367"/>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216" y="2925379"/>
            <a:ext cx="9590628" cy="8544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5892052" y="4381412"/>
            <a:ext cx="4802452" cy="5632311"/>
          </a:xfrm>
          <a:prstGeom prst="rect">
            <a:avLst/>
          </a:prstGeom>
          <a:noFill/>
        </p:spPr>
        <p:txBody>
          <a:bodyPr wrap="square" rtlCol="0">
            <a:spAutoFit/>
          </a:bodyPr>
          <a:lstStyle/>
          <a:p>
            <a:r>
              <a:rPr lang="en-US" sz="4800" b="1" spc="600" dirty="0" err="1" smtClean="0">
                <a:solidFill>
                  <a:schemeClr val="bg1"/>
                </a:solidFill>
                <a:latin typeface="Vivaldi" panose="03020602050506090804" pitchFamily="66" charset="0"/>
                <a:ea typeface="Playfair Display SC" charset="0"/>
                <a:cs typeface="Times New Roman" panose="02020603050405020304" pitchFamily="18" charset="0"/>
              </a:rPr>
              <a:t>Dingling</a:t>
            </a:r>
            <a:endParaRPr lang="en-US" sz="4800" b="1" spc="600" dirty="0">
              <a:solidFill>
                <a:schemeClr val="bg1"/>
              </a:solidFill>
              <a:latin typeface="Vivaldi" panose="03020602050506090804" pitchFamily="66" charset="0"/>
              <a:ea typeface="Playfair Display SC" charset="0"/>
              <a:cs typeface="Times New Roman" panose="02020603050405020304" pitchFamily="18" charset="0"/>
            </a:endParaRPr>
          </a:p>
          <a:p>
            <a:r>
              <a:rPr lang="en-US" sz="4800" b="1" spc="600" dirty="0">
                <a:solidFill>
                  <a:schemeClr val="bg1"/>
                </a:solidFill>
                <a:latin typeface="Vivaldi" panose="03020602050506090804" pitchFamily="66" charset="0"/>
                <a:ea typeface="Playfair Display SC" charset="0"/>
                <a:cs typeface="Times New Roman" panose="02020603050405020304" pitchFamily="18" charset="0"/>
              </a:rPr>
              <a:t>​</a:t>
            </a:r>
            <a:r>
              <a:rPr lang="en-US" sz="4800" b="1" spc="600" dirty="0" smtClean="0">
                <a:solidFill>
                  <a:schemeClr val="bg1"/>
                </a:solidFill>
                <a:latin typeface="Vivaldi" panose="03020602050506090804" pitchFamily="66" charset="0"/>
                <a:ea typeface="Playfair Display SC" charset="0"/>
                <a:cs typeface="Times New Roman" panose="02020603050405020304" pitchFamily="18" charset="0"/>
              </a:rPr>
              <a:t>Mausoleum</a:t>
            </a:r>
          </a:p>
          <a:p>
            <a:r>
              <a:rPr lang="en-US" altLang="zh-CN" sz="4800" b="1" spc="600" dirty="0" smtClean="0">
                <a:solidFill>
                  <a:schemeClr val="bg1"/>
                </a:solidFill>
                <a:latin typeface="Vivaldi" panose="03020602050506090804" pitchFamily="66" charset="0"/>
                <a:ea typeface="Playfair Display SC" charset="0"/>
                <a:cs typeface="Times New Roman" panose="02020603050405020304" pitchFamily="18" charset="0"/>
              </a:rPr>
              <a:t>of</a:t>
            </a:r>
          </a:p>
          <a:p>
            <a:r>
              <a:rPr lang="en-US" sz="4800" b="1" spc="600" dirty="0" smtClean="0">
                <a:solidFill>
                  <a:schemeClr val="bg1"/>
                </a:solidFill>
                <a:latin typeface="Vivaldi" panose="03020602050506090804" pitchFamily="66" charset="0"/>
                <a:ea typeface="Playfair Display SC" charset="0"/>
                <a:cs typeface="Times New Roman" panose="02020603050405020304" pitchFamily="18" charset="0"/>
              </a:rPr>
              <a:t>M</a:t>
            </a:r>
            <a:r>
              <a:rPr lang="en-US" altLang="zh-CN" sz="4800" b="1" spc="600" dirty="0" smtClean="0">
                <a:solidFill>
                  <a:schemeClr val="bg1"/>
                </a:solidFill>
                <a:latin typeface="Vivaldi" panose="03020602050506090804" pitchFamily="66" charset="0"/>
                <a:ea typeface="Playfair Display SC" charset="0"/>
                <a:cs typeface="Times New Roman" panose="02020603050405020304" pitchFamily="18" charset="0"/>
              </a:rPr>
              <a:t>ing Dynasty</a:t>
            </a:r>
            <a:endParaRPr lang="en-US" sz="4800" b="1" spc="600" dirty="0">
              <a:solidFill>
                <a:schemeClr val="bg1"/>
              </a:solidFill>
              <a:latin typeface="Times New Roman" panose="02020603050405020304" pitchFamily="18" charset="0"/>
              <a:ea typeface="Playfair Display SC" charset="0"/>
              <a:cs typeface="Times New Roman" panose="02020603050405020304" pitchFamily="18" charset="0"/>
            </a:endParaRPr>
          </a:p>
          <a:p>
            <a:endParaRPr lang="en-US" sz="4800" b="1" spc="600" dirty="0" smtClean="0">
              <a:solidFill>
                <a:schemeClr val="bg1"/>
              </a:solidFill>
              <a:latin typeface="Times New Roman" panose="02020603050405020304" pitchFamily="18" charset="0"/>
              <a:ea typeface="Playfair Display SC" charset="0"/>
              <a:cs typeface="Times New Roman" panose="02020603050405020304" pitchFamily="18" charset="0"/>
            </a:endParaRPr>
          </a:p>
          <a:p>
            <a:endParaRPr lang="en-US" sz="4800" b="1" spc="600" dirty="0">
              <a:solidFill>
                <a:schemeClr val="bg1"/>
              </a:solidFill>
              <a:latin typeface="Times New Roman" panose="02020603050405020304" pitchFamily="18" charset="0"/>
              <a:ea typeface="Playfair Display SC" charset="0"/>
              <a:cs typeface="Times New Roman" panose="02020603050405020304" pitchFamily="18" charset="0"/>
            </a:endParaRPr>
          </a:p>
          <a:p>
            <a:r>
              <a:rPr lang="en-US" spc="600" dirty="0">
                <a:solidFill>
                  <a:schemeClr val="bg1"/>
                </a:solidFill>
                <a:latin typeface="Times New Roman" panose="02020603050405020304" pitchFamily="18" charset="0"/>
                <a:ea typeface="Playfair Display SC" charset="0"/>
                <a:cs typeface="Times New Roman" panose="02020603050405020304" pitchFamily="18" charset="0"/>
              </a:rPr>
              <a:t>Established </a:t>
            </a:r>
            <a:r>
              <a:rPr lang="en-US" spc="600" dirty="0" smtClean="0">
                <a:solidFill>
                  <a:schemeClr val="bg1"/>
                </a:solidFill>
                <a:latin typeface="Times New Roman" panose="02020603050405020304" pitchFamily="18" charset="0"/>
                <a:ea typeface="Playfair Display SC" charset="0"/>
                <a:cs typeface="Times New Roman" panose="02020603050405020304" pitchFamily="18" charset="0"/>
              </a:rPr>
              <a:t>in</a:t>
            </a:r>
            <a:endParaRPr lang="en-US" spc="600" dirty="0">
              <a:solidFill>
                <a:schemeClr val="bg1"/>
              </a:solidFill>
              <a:latin typeface="Times New Roman" panose="02020603050405020304" pitchFamily="18" charset="0"/>
              <a:ea typeface="Playfair Display SC" charset="0"/>
              <a:cs typeface="Times New Roman" panose="02020603050405020304" pitchFamily="18" charset="0"/>
            </a:endParaRPr>
          </a:p>
          <a:p>
            <a:r>
              <a:rPr lang="en-US" spc="600" dirty="0">
                <a:solidFill>
                  <a:schemeClr val="bg1"/>
                </a:solidFill>
                <a:latin typeface="Times New Roman" panose="02020603050405020304" pitchFamily="18" charset="0"/>
                <a:ea typeface="Playfair Display SC" charset="0"/>
                <a:cs typeface="Times New Roman" panose="02020603050405020304" pitchFamily="18" charset="0"/>
              </a:rPr>
              <a:t>1584～1590</a:t>
            </a:r>
            <a:endParaRPr lang="en-US" spc="600" dirty="0">
              <a:solidFill>
                <a:schemeClr val="bg1"/>
              </a:solidFill>
              <a:latin typeface="Times New Roman" panose="02020603050405020304" pitchFamily="18" charset="0"/>
              <a:ea typeface="Playfair Display SC" charset="0"/>
              <a:cs typeface="Times New Roman" panose="02020603050405020304" pitchFamily="18" charset="0"/>
            </a:endParaRPr>
          </a:p>
        </p:txBody>
      </p:sp>
      <p:sp>
        <p:nvSpPr>
          <p:cNvPr id="14" name="TextBox 13"/>
          <p:cNvSpPr txBox="1"/>
          <p:nvPr/>
        </p:nvSpPr>
        <p:spPr>
          <a:xfrm>
            <a:off x="5892052" y="10028681"/>
            <a:ext cx="5631603" cy="456215"/>
          </a:xfrm>
          <a:prstGeom prst="rect">
            <a:avLst/>
          </a:prstGeom>
          <a:noFill/>
        </p:spPr>
        <p:txBody>
          <a:bodyPr wrap="square" rtlCol="0">
            <a:spAutoFit/>
          </a:bodyPr>
          <a:lstStyle/>
          <a:p>
            <a:pPr>
              <a:lnSpc>
                <a:spcPct val="150000"/>
              </a:lnSpc>
            </a:pPr>
            <a:r>
              <a:rPr lang="en-US" sz="1800" b="1" spc="600" dirty="0" smtClean="0">
                <a:solidFill>
                  <a:schemeClr val="accent2"/>
                </a:solidFill>
                <a:latin typeface="Segoe UI" panose="020B0502040204020203" pitchFamily="34" charset="0"/>
                <a:ea typeface="Montserrat Semi" charset="0"/>
                <a:cs typeface="Segoe UI" panose="020B0502040204020203" pitchFamily="34" charset="0"/>
              </a:rPr>
              <a:t>HANTANG TOUR</a:t>
            </a:r>
            <a:endParaRPr lang="en-US" sz="1800" b="1" spc="600" dirty="0">
              <a:solidFill>
                <a:schemeClr val="accent2"/>
              </a:solidFill>
              <a:latin typeface="Segoe UI" panose="020B0502040204020203" pitchFamily="34" charset="0"/>
              <a:ea typeface="Montserrat Semi" charset="0"/>
              <a:cs typeface="Segoe UI" panose="020B0502040204020203" pitchFamily="34" charset="0"/>
            </a:endParaRPr>
          </a:p>
        </p:txBody>
      </p:sp>
      <p:sp>
        <p:nvSpPr>
          <p:cNvPr id="13" name="TextBox 12"/>
          <p:cNvSpPr txBox="1"/>
          <p:nvPr/>
        </p:nvSpPr>
        <p:spPr>
          <a:xfrm>
            <a:off x="11229745" y="6185798"/>
            <a:ext cx="12523305" cy="6876241"/>
          </a:xfrm>
          <a:prstGeom prst="rect">
            <a:avLst/>
          </a:prstGeom>
          <a:noFill/>
        </p:spPr>
        <p:txBody>
          <a:bodyPr wrap="square" rtlCol="0">
            <a:spAutoFit/>
          </a:bodyPr>
          <a:lstStyle/>
          <a:p>
            <a:pPr>
              <a:lnSpc>
                <a:spcPts val="5000"/>
              </a:lnSpc>
            </a:pPr>
            <a:r>
              <a:rPr lang="en-US" sz="3200" b="1" spc="300" dirty="0">
                <a:latin typeface="Chaparral Pro Light" pitchFamily="18" charset="0"/>
                <a:ea typeface="Montserrat Light" charset="0"/>
                <a:cs typeface="Segoe UI" panose="020B0502040204020203" pitchFamily="34" charset="0"/>
              </a:rPr>
              <a:t>The Ming Tombs are located in the northwestern suburbs of </a:t>
            </a:r>
            <a:r>
              <a:rPr lang="en-US" sz="3200" b="1" spc="300" dirty="0" smtClean="0">
                <a:latin typeface="Chaparral Pro Light" pitchFamily="18" charset="0"/>
                <a:ea typeface="Montserrat Light" charset="0"/>
                <a:cs typeface="Segoe UI" panose="020B0502040204020203" pitchFamily="34" charset="0"/>
              </a:rPr>
              <a:t>Beijing, they </a:t>
            </a:r>
            <a:r>
              <a:rPr lang="en-US" sz="3200" b="1" spc="300" dirty="0">
                <a:latin typeface="Chaparral Pro Light" pitchFamily="18" charset="0"/>
                <a:ea typeface="Montserrat Light" charset="0"/>
                <a:cs typeface="Segoe UI" panose="020B0502040204020203" pitchFamily="34" charset="0"/>
              </a:rPr>
              <a:t>are the tombs of </a:t>
            </a:r>
            <a:r>
              <a:rPr lang="en-US" sz="3200" b="1" spc="300" dirty="0" smtClean="0">
                <a:latin typeface="Chaparral Pro Light" pitchFamily="18" charset="0"/>
                <a:ea typeface="Montserrat Light" charset="0"/>
                <a:cs typeface="Segoe UI" panose="020B0502040204020203" pitchFamily="34" charset="0"/>
              </a:rPr>
              <a:t>13 </a:t>
            </a:r>
            <a:r>
              <a:rPr lang="en-US" sz="3200" b="1" spc="300" dirty="0">
                <a:latin typeface="Chaparral Pro Light" pitchFamily="18" charset="0"/>
                <a:ea typeface="Montserrat Light" charset="0"/>
                <a:cs typeface="Segoe UI" panose="020B0502040204020203" pitchFamily="34" charset="0"/>
              </a:rPr>
              <a:t>emperors of the Ming </a:t>
            </a:r>
            <a:r>
              <a:rPr lang="en-US" sz="3200" b="1" spc="300" dirty="0" smtClean="0">
                <a:latin typeface="Chaparral Pro Light" pitchFamily="18" charset="0"/>
                <a:ea typeface="Montserrat Light" charset="0"/>
                <a:cs typeface="Segoe UI" panose="020B0502040204020203" pitchFamily="34" charset="0"/>
              </a:rPr>
              <a:t>Dynasty, and </a:t>
            </a:r>
            <a:r>
              <a:rPr lang="en-US" sz="3200" b="1" spc="300" dirty="0" err="1" smtClean="0">
                <a:latin typeface="Chaparral Pro Light" pitchFamily="18" charset="0"/>
                <a:ea typeface="Montserrat Light" charset="0"/>
                <a:cs typeface="Segoe UI" panose="020B0502040204020203" pitchFamily="34" charset="0"/>
              </a:rPr>
              <a:t>Dingling</a:t>
            </a:r>
            <a:r>
              <a:rPr lang="en-US" sz="3200" b="1" spc="300" dirty="0" smtClean="0">
                <a:latin typeface="Chaparral Pro Light" pitchFamily="18" charset="0"/>
                <a:ea typeface="Montserrat Light" charset="0"/>
                <a:cs typeface="Segoe UI" panose="020B0502040204020203" pitchFamily="34" charset="0"/>
              </a:rPr>
              <a:t> </a:t>
            </a:r>
            <a:r>
              <a:rPr lang="en-US" sz="3200" b="1" spc="300" dirty="0">
                <a:latin typeface="Chaparral Pro Light" pitchFamily="18" charset="0"/>
                <a:ea typeface="Montserrat Light" charset="0"/>
                <a:cs typeface="Segoe UI" panose="020B0502040204020203" pitchFamily="34" charset="0"/>
              </a:rPr>
              <a:t>Mausoleum is the tomb of the tenth emperor </a:t>
            </a:r>
            <a:r>
              <a:rPr lang="en-US" sz="3200" b="1" spc="300" dirty="0" smtClean="0">
                <a:latin typeface="Chaparral Pro Light" pitchFamily="18" charset="0"/>
                <a:ea typeface="Montserrat Light" charset="0"/>
                <a:cs typeface="Segoe UI" panose="020B0502040204020203" pitchFamily="34" charset="0"/>
              </a:rPr>
              <a:t>and </a:t>
            </a:r>
            <a:r>
              <a:rPr lang="en-US" sz="3200" b="1" spc="300" dirty="0">
                <a:latin typeface="Chaparral Pro Light" pitchFamily="18" charset="0"/>
                <a:ea typeface="Montserrat Light" charset="0"/>
                <a:cs typeface="Segoe UI" panose="020B0502040204020203" pitchFamily="34" charset="0"/>
              </a:rPr>
              <a:t>his two empresses</a:t>
            </a:r>
            <a:r>
              <a:rPr lang="en-US" sz="3200" b="1" spc="300" dirty="0" smtClean="0">
                <a:latin typeface="Chaparral Pro Light" pitchFamily="18" charset="0"/>
                <a:ea typeface="Montserrat Light" charset="0"/>
                <a:cs typeface="Segoe UI" panose="020B0502040204020203" pitchFamily="34" charset="0"/>
              </a:rPr>
              <a:t>.</a:t>
            </a:r>
          </a:p>
          <a:p>
            <a:pPr>
              <a:lnSpc>
                <a:spcPts val="4700"/>
              </a:lnSpc>
            </a:pPr>
            <a:r>
              <a:rPr lang="en-US" sz="3200" b="1" spc="300" dirty="0">
                <a:latin typeface="Chaparral Pro Light" pitchFamily="18" charset="0"/>
                <a:ea typeface="Montserrat Light" charset="0"/>
                <a:cs typeface="Segoe UI" panose="020B0502040204020203" pitchFamily="34" charset="0"/>
              </a:rPr>
              <a:t>It consists of five </a:t>
            </a:r>
            <a:r>
              <a:rPr lang="en-US" sz="3200" b="1" spc="300" dirty="0" smtClean="0">
                <a:latin typeface="Chaparral Pro Light" pitchFamily="18" charset="0"/>
                <a:ea typeface="Montserrat Light" charset="0"/>
                <a:cs typeface="Segoe UI" panose="020B0502040204020203" pitchFamily="34" charset="0"/>
              </a:rPr>
              <a:t>chambers built </a:t>
            </a:r>
            <a:r>
              <a:rPr lang="en-US" sz="3200" b="1" spc="300" dirty="0">
                <a:latin typeface="Chaparral Pro Light" pitchFamily="18" charset="0"/>
                <a:ea typeface="Montserrat Light" charset="0"/>
                <a:cs typeface="Segoe UI" panose="020B0502040204020203" pitchFamily="34" charset="0"/>
              </a:rPr>
              <a:t>of stone. Its total area is </a:t>
            </a:r>
            <a:r>
              <a:rPr lang="en-US" sz="3200" b="1" spc="300" dirty="0" smtClean="0">
                <a:latin typeface="Chaparral Pro Light" pitchFamily="18" charset="0"/>
                <a:ea typeface="Montserrat Light" charset="0"/>
                <a:cs typeface="Segoe UI" panose="020B0502040204020203" pitchFamily="34" charset="0"/>
              </a:rPr>
              <a:t>1,195 </a:t>
            </a:r>
            <a:r>
              <a:rPr lang="zh-CN" altLang="en-US" sz="3200" spc="300" dirty="0" smtClean="0">
                <a:latin typeface="Chaparral Pro Light" pitchFamily="18" charset="0"/>
                <a:ea typeface="Montserrat Light" charset="0"/>
                <a:cs typeface="Segoe UI" panose="020B0502040204020203" pitchFamily="34" charset="0"/>
              </a:rPr>
              <a:t>㎡</a:t>
            </a:r>
            <a:r>
              <a:rPr lang="en-US" sz="3200" b="1" spc="300" dirty="0" smtClean="0">
                <a:latin typeface="Chaparral Pro Light" pitchFamily="18" charset="0"/>
                <a:ea typeface="Montserrat Light" charset="0"/>
                <a:cs typeface="Segoe UI" panose="020B0502040204020203" pitchFamily="34" charset="0"/>
              </a:rPr>
              <a:t>. Two </a:t>
            </a:r>
            <a:r>
              <a:rPr lang="en-US" sz="3200" b="1" spc="300" dirty="0">
                <a:latin typeface="Chaparral Pro Light" pitchFamily="18" charset="0"/>
                <a:ea typeface="Montserrat Light" charset="0"/>
                <a:cs typeface="Segoe UI" panose="020B0502040204020203" pitchFamily="34" charset="0"/>
              </a:rPr>
              <a:t>Side Chambers are 7.1 meters high each. In the Central Chamber there are three </a:t>
            </a:r>
            <a:r>
              <a:rPr lang="en-US" sz="3200" b="1" spc="300" dirty="0" smtClean="0">
                <a:latin typeface="Chaparral Pro Light" pitchFamily="18" charset="0"/>
                <a:ea typeface="Montserrat Light" charset="0"/>
                <a:cs typeface="Segoe UI" panose="020B0502040204020203" pitchFamily="34" charset="0"/>
              </a:rPr>
              <a:t>thrones. </a:t>
            </a:r>
            <a:r>
              <a:rPr lang="en-US" sz="3200" b="1" spc="300" dirty="0">
                <a:latin typeface="Chaparral Pro Light" pitchFamily="18" charset="0"/>
                <a:ea typeface="Montserrat Light" charset="0"/>
                <a:cs typeface="Segoe UI" panose="020B0502040204020203" pitchFamily="34" charset="0"/>
              </a:rPr>
              <a:t>The Back Chamber, 9.5 </a:t>
            </a:r>
            <a:r>
              <a:rPr lang="en-US" sz="3200" b="1" spc="300" dirty="0" err="1">
                <a:latin typeface="Chaparral Pro Light" pitchFamily="18" charset="0"/>
                <a:ea typeface="Montserrat Light" charset="0"/>
                <a:cs typeface="Segoe UI" panose="020B0502040204020203" pitchFamily="34" charset="0"/>
              </a:rPr>
              <a:t>metres</a:t>
            </a:r>
            <a:r>
              <a:rPr lang="en-US" sz="3200" b="1" spc="300" dirty="0">
                <a:latin typeface="Chaparral Pro Light" pitchFamily="18" charset="0"/>
                <a:ea typeface="Montserrat Light" charset="0"/>
                <a:cs typeface="Segoe UI" panose="020B0502040204020203" pitchFamily="34" charset="0"/>
              </a:rPr>
              <a:t> high, is the place where the coffins are kept</a:t>
            </a:r>
            <a:r>
              <a:rPr lang="en-US" sz="3200" b="1" spc="300" dirty="0" smtClean="0">
                <a:latin typeface="Chaparral Pro Light" pitchFamily="18" charset="0"/>
                <a:ea typeface="Montserrat Light" charset="0"/>
                <a:cs typeface="Segoe UI" panose="020B0502040204020203" pitchFamily="34" charset="0"/>
              </a:rPr>
              <a:t>.</a:t>
            </a:r>
            <a:endParaRPr lang="en-US" sz="3200" b="1" spc="300" dirty="0">
              <a:latin typeface="Chaparral Pro Light" pitchFamily="18" charset="0"/>
              <a:ea typeface="Montserrat Light" charset="0"/>
              <a:cs typeface="Segoe UI" panose="020B0502040204020203" pitchFamily="34" charset="0"/>
            </a:endParaRPr>
          </a:p>
          <a:p>
            <a:pPr>
              <a:lnSpc>
                <a:spcPts val="4700"/>
              </a:lnSpc>
            </a:pPr>
            <a:r>
              <a:rPr lang="en-US" sz="3200" b="1" spc="300" dirty="0">
                <a:latin typeface="Chaparral Pro Light" pitchFamily="18" charset="0"/>
                <a:ea typeface="Montserrat Light" charset="0"/>
                <a:cs typeface="Segoe UI" panose="020B0502040204020203" pitchFamily="34" charset="0"/>
              </a:rPr>
              <a:t>The grave goods of </a:t>
            </a:r>
            <a:r>
              <a:rPr lang="en-US" sz="3200" b="1" spc="300" dirty="0" err="1">
                <a:latin typeface="Chaparral Pro Light" pitchFamily="18" charset="0"/>
                <a:ea typeface="Montserrat Light" charset="0"/>
                <a:cs typeface="Segoe UI" panose="020B0502040204020203" pitchFamily="34" charset="0"/>
              </a:rPr>
              <a:t>Dingling</a:t>
            </a:r>
            <a:r>
              <a:rPr lang="en-US" sz="3200" b="1" spc="300" dirty="0">
                <a:latin typeface="Chaparral Pro Light" pitchFamily="18" charset="0"/>
                <a:ea typeface="Montserrat Light" charset="0"/>
                <a:cs typeface="Segoe UI" panose="020B0502040204020203" pitchFamily="34" charset="0"/>
              </a:rPr>
              <a:t> number over 3,000 pieces in all, including gold, silver, pearls</a:t>
            </a:r>
            <a:r>
              <a:rPr lang="en-US" sz="3200" b="1" spc="300" dirty="0" smtClean="0">
                <a:latin typeface="Chaparral Pro Light" pitchFamily="18" charset="0"/>
                <a:ea typeface="Montserrat Light" charset="0"/>
                <a:cs typeface="Segoe UI" panose="020B0502040204020203" pitchFamily="34" charset="0"/>
              </a:rPr>
              <a:t>, jewels</a:t>
            </a:r>
            <a:r>
              <a:rPr lang="en-US" sz="3200" b="1" spc="300" dirty="0">
                <a:latin typeface="Chaparral Pro Light" pitchFamily="18" charset="0"/>
                <a:ea typeface="Montserrat Light" charset="0"/>
                <a:cs typeface="Segoe UI" panose="020B0502040204020203" pitchFamily="34" charset="0"/>
              </a:rPr>
              <a:t>, </a:t>
            </a:r>
            <a:r>
              <a:rPr lang="en-US" sz="3200" b="1" spc="300" dirty="0" err="1">
                <a:latin typeface="Chaparral Pro Light" pitchFamily="18" charset="0"/>
                <a:ea typeface="Montserrat Light" charset="0"/>
                <a:cs typeface="Segoe UI" panose="020B0502040204020203" pitchFamily="34" charset="0"/>
              </a:rPr>
              <a:t>jadeware</a:t>
            </a:r>
            <a:r>
              <a:rPr lang="en-US" sz="3200" b="1" spc="300" dirty="0">
                <a:latin typeface="Chaparral Pro Light" pitchFamily="18" charset="0"/>
                <a:ea typeface="Montserrat Light" charset="0"/>
                <a:cs typeface="Segoe UI" panose="020B0502040204020203" pitchFamily="34" charset="0"/>
              </a:rPr>
              <a:t>, </a:t>
            </a:r>
            <a:r>
              <a:rPr lang="en-US" altLang="zh-CN" sz="3200" b="1" spc="300" dirty="0" smtClean="0">
                <a:latin typeface="Chaparral Pro Light" pitchFamily="18" charset="0"/>
                <a:ea typeface="Montserrat Light" charset="0"/>
                <a:cs typeface="Segoe UI" panose="020B0502040204020203" pitchFamily="34" charset="0"/>
              </a:rPr>
              <a:t>chinaware, </a:t>
            </a:r>
            <a:r>
              <a:rPr lang="en-US" sz="3200" b="1" spc="300" dirty="0" smtClean="0">
                <a:latin typeface="Chaparral Pro Light" pitchFamily="18" charset="0"/>
                <a:ea typeface="Montserrat Light" charset="0"/>
                <a:cs typeface="Segoe UI" panose="020B0502040204020203" pitchFamily="34" charset="0"/>
              </a:rPr>
              <a:t>lacquerware</a:t>
            </a:r>
            <a:r>
              <a:rPr lang="en-US" sz="3200" b="1" spc="300" dirty="0">
                <a:latin typeface="Chaparral Pro Light" pitchFamily="18" charset="0"/>
                <a:ea typeface="Montserrat Light" charset="0"/>
                <a:cs typeface="Segoe UI" panose="020B0502040204020203" pitchFamily="34" charset="0"/>
              </a:rPr>
              <a:t>, silk </a:t>
            </a:r>
            <a:r>
              <a:rPr lang="en-US" sz="3200" b="1" spc="300" dirty="0" smtClean="0">
                <a:latin typeface="Chaparral Pro Light" pitchFamily="18" charset="0"/>
                <a:ea typeface="Montserrat Light" charset="0"/>
                <a:cs typeface="Segoe UI" panose="020B0502040204020203" pitchFamily="34" charset="0"/>
              </a:rPr>
              <a:t>goods…</a:t>
            </a:r>
            <a:endParaRPr lang="en-US" sz="3200" b="1" spc="300" dirty="0">
              <a:latin typeface="Chaparral Pro Light" pitchFamily="18" charset="0"/>
              <a:ea typeface="Montserrat Light" charset="0"/>
              <a:cs typeface="Segoe UI" panose="020B0502040204020203" pitchFamily="34" charset="0"/>
            </a:endParaRPr>
          </a:p>
        </p:txBody>
      </p:sp>
    </p:spTree>
    <p:extLst>
      <p:ext uri="{BB962C8B-B14F-4D97-AF65-F5344CB8AC3E}">
        <p14:creationId xmlns:p14="http://schemas.microsoft.com/office/powerpoint/2010/main" val="781098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771365" y="1803759"/>
            <a:ext cx="10723631" cy="4154984"/>
          </a:xfrm>
          <a:prstGeom prst="rect">
            <a:avLst/>
          </a:prstGeom>
          <a:noFill/>
        </p:spPr>
        <p:txBody>
          <a:bodyPr wrap="square" rtlCol="0">
            <a:spAutoFit/>
          </a:bodyPr>
          <a:lstStyle/>
          <a:p>
            <a:pPr algn="ctr"/>
            <a:r>
              <a:rPr lang="en-US" sz="6600" b="1" spc="600" dirty="0" smtClean="0">
                <a:solidFill>
                  <a:srgbClr val="000000"/>
                </a:solidFill>
                <a:latin typeface="Segoe UI" panose="020B0502040204020203" pitchFamily="34" charset="0"/>
                <a:ea typeface="Montserrat" charset="0"/>
                <a:cs typeface="Montserrat" charset="0"/>
              </a:rPr>
              <a:t>/Forbidden </a:t>
            </a:r>
            <a:r>
              <a:rPr lang="en-US" sz="6600" b="1" spc="600" dirty="0">
                <a:solidFill>
                  <a:srgbClr val="000000"/>
                </a:solidFill>
                <a:latin typeface="Segoe UI" panose="020B0502040204020203" pitchFamily="34" charset="0"/>
                <a:ea typeface="Montserrat" charset="0"/>
                <a:cs typeface="Montserrat" charset="0"/>
              </a:rPr>
              <a:t>City</a:t>
            </a:r>
            <a:endParaRPr lang="en-US" sz="6600" b="1" spc="600" dirty="0" smtClean="0">
              <a:solidFill>
                <a:srgbClr val="000000"/>
              </a:solidFill>
              <a:latin typeface="Segoe UI" panose="020B0502040204020203" pitchFamily="34" charset="0"/>
              <a:ea typeface="Montserrat" charset="0"/>
              <a:cs typeface="Montserrat" charset="0"/>
            </a:endParaRPr>
          </a:p>
          <a:p>
            <a:pPr algn="ctr"/>
            <a:endParaRPr lang="en-US" sz="6600" b="1" spc="600" dirty="0">
              <a:solidFill>
                <a:srgbClr val="000000"/>
              </a:solidFill>
              <a:latin typeface="Segoe UI" panose="020B0502040204020203" pitchFamily="34" charset="0"/>
              <a:ea typeface="Montserrat" charset="0"/>
              <a:cs typeface="Montserrat" charset="0"/>
            </a:endParaRPr>
          </a:p>
          <a:p>
            <a:pPr algn="ctr"/>
            <a:endParaRPr lang="en-US" sz="6600" b="1" spc="600" dirty="0">
              <a:solidFill>
                <a:srgbClr val="000000"/>
              </a:solidFill>
              <a:latin typeface="Segoe UI" panose="020B0502040204020203" pitchFamily="34" charset="0"/>
              <a:ea typeface="Montserrat" charset="0"/>
              <a:cs typeface="Montserrat" charset="0"/>
            </a:endParaRPr>
          </a:p>
          <a:p>
            <a:pPr algn="ctr"/>
            <a:endParaRPr lang="en-US" sz="6600" b="1" spc="600" dirty="0">
              <a:solidFill>
                <a:srgbClr val="000000"/>
              </a:solidFill>
              <a:latin typeface="Segoe UI" panose="020B0502040204020203" pitchFamily="34" charset="0"/>
              <a:ea typeface="Montserrat" charset="0"/>
              <a:cs typeface="Montserrat" charset="0"/>
            </a:endParaRPr>
          </a:p>
        </p:txBody>
      </p:sp>
      <p:sp>
        <p:nvSpPr>
          <p:cNvPr id="12" name="TextBox 11"/>
          <p:cNvSpPr txBox="1"/>
          <p:nvPr/>
        </p:nvSpPr>
        <p:spPr>
          <a:xfrm>
            <a:off x="13099773" y="3248837"/>
            <a:ext cx="10416210" cy="2605842"/>
          </a:xfrm>
          <a:prstGeom prst="rect">
            <a:avLst/>
          </a:prstGeom>
          <a:noFill/>
        </p:spPr>
        <p:txBody>
          <a:bodyPr wrap="square" rtlCol="0">
            <a:spAutoFit/>
          </a:bodyPr>
          <a:lstStyle/>
          <a:p>
            <a:pPr>
              <a:lnSpc>
                <a:spcPts val="4900"/>
              </a:lnSpc>
            </a:pPr>
            <a:r>
              <a:rPr lang="en-US" sz="3200" b="1" spc="300" dirty="0" smtClean="0">
                <a:solidFill>
                  <a:srgbClr val="7F7F7F"/>
                </a:solidFill>
                <a:latin typeface="Chaparral Pro Light" pitchFamily="18" charset="0"/>
                <a:ea typeface="Montserrat Light" charset="0"/>
                <a:cs typeface="Segoe UI" panose="020B0502040204020203" pitchFamily="34" charset="0"/>
              </a:rPr>
              <a:t>The </a:t>
            </a:r>
            <a:r>
              <a:rPr lang="en-US" sz="3200" b="1" spc="300" dirty="0">
                <a:solidFill>
                  <a:srgbClr val="7F7F7F"/>
                </a:solidFill>
                <a:latin typeface="Chaparral Pro Light" pitchFamily="18" charset="0"/>
                <a:ea typeface="Montserrat Light" charset="0"/>
                <a:cs typeface="Segoe UI" panose="020B0502040204020203" pitchFamily="34" charset="0"/>
              </a:rPr>
              <a:t>imperial palace of the two dynasties in Ming and Qing Dynasties(1368-1911AD</a:t>
            </a:r>
            <a:r>
              <a:rPr lang="en-US" sz="3200" b="1" spc="300" dirty="0" smtClean="0">
                <a:solidFill>
                  <a:srgbClr val="7F7F7F"/>
                </a:solidFill>
                <a:latin typeface="Chaparral Pro Light" pitchFamily="18" charset="0"/>
                <a:ea typeface="Montserrat Light" charset="0"/>
                <a:cs typeface="Segoe UI" panose="020B0502040204020203" pitchFamily="34" charset="0"/>
              </a:rPr>
              <a:t>).</a:t>
            </a:r>
            <a:endParaRPr lang="en-US" sz="3200" b="1" spc="300" dirty="0">
              <a:solidFill>
                <a:srgbClr val="7F7F7F"/>
              </a:solidFill>
              <a:latin typeface="Chaparral Pro Light" pitchFamily="18" charset="0"/>
              <a:ea typeface="Montserrat Light" charset="0"/>
              <a:cs typeface="Segoe UI" panose="020B0502040204020203" pitchFamily="34" charset="0"/>
            </a:endParaRPr>
          </a:p>
          <a:p>
            <a:pPr>
              <a:lnSpc>
                <a:spcPts val="4900"/>
              </a:lnSpc>
            </a:pPr>
            <a:r>
              <a:rPr lang="en-US" sz="3200" b="1" spc="300" dirty="0">
                <a:solidFill>
                  <a:srgbClr val="7F7F7F"/>
                </a:solidFill>
                <a:latin typeface="Chaparral Pro Light" pitchFamily="18" charset="0"/>
                <a:ea typeface="Montserrat Light" charset="0"/>
                <a:cs typeface="Segoe UI" panose="020B0502040204020203" pitchFamily="34" charset="0"/>
              </a:rPr>
              <a:t>Located in the center of Beijing's central axis</a:t>
            </a:r>
            <a:r>
              <a:rPr lang="en-US" sz="3200" b="1" spc="300" dirty="0" smtClean="0">
                <a:solidFill>
                  <a:srgbClr val="7F7F7F"/>
                </a:solidFill>
                <a:latin typeface="Chaparral Pro Light" pitchFamily="18" charset="0"/>
                <a:ea typeface="Montserrat Light" charset="0"/>
                <a:cs typeface="Segoe UI" panose="020B0502040204020203" pitchFamily="34" charset="0"/>
              </a:rPr>
              <a:t>.</a:t>
            </a:r>
            <a:endParaRPr lang="en-US" sz="3200" b="1" spc="300" dirty="0">
              <a:solidFill>
                <a:srgbClr val="7F7F7F"/>
              </a:solidFill>
              <a:latin typeface="Chaparral Pro Light" pitchFamily="18" charset="0"/>
              <a:ea typeface="Montserrat Light" charset="0"/>
              <a:cs typeface="Segoe UI" panose="020B0502040204020203" pitchFamily="34" charset="0"/>
            </a:endParaRPr>
          </a:p>
          <a:p>
            <a:pPr>
              <a:lnSpc>
                <a:spcPts val="4900"/>
              </a:lnSpc>
            </a:pPr>
            <a:r>
              <a:rPr lang="en-US" sz="3200" b="1" spc="300" dirty="0">
                <a:solidFill>
                  <a:srgbClr val="7F7F7F"/>
                </a:solidFill>
                <a:latin typeface="Chaparral Pro Light" pitchFamily="18" charset="0"/>
                <a:ea typeface="Montserrat Light" charset="0"/>
                <a:cs typeface="Segoe UI" panose="020B0502040204020203" pitchFamily="34" charset="0"/>
              </a:rPr>
              <a:t>The cream of ancient Chinese palace architecture</a:t>
            </a:r>
            <a:r>
              <a:rPr lang="en-US" sz="3200" b="1" spc="300" dirty="0" smtClean="0">
                <a:solidFill>
                  <a:srgbClr val="7F7F7F"/>
                </a:solidFill>
                <a:latin typeface="Chaparral Pro Light" pitchFamily="18" charset="0"/>
                <a:ea typeface="Montserrat Light" charset="0"/>
                <a:cs typeface="Segoe UI" panose="020B0502040204020203" pitchFamily="34" charset="0"/>
              </a:rPr>
              <a:t>.</a:t>
            </a:r>
            <a:endParaRPr lang="en-US" sz="3200" b="1" spc="300" dirty="0">
              <a:solidFill>
                <a:srgbClr val="7F7F7F"/>
              </a:solidFill>
              <a:latin typeface="Chaparral Pro Light" pitchFamily="18" charset="0"/>
              <a:ea typeface="Montserrat Light" charset="0"/>
              <a:cs typeface="Segoe UI" panose="020B0502040204020203" pitchFamily="34" charset="0"/>
            </a:endParaRPr>
          </a:p>
        </p:txBody>
      </p:sp>
      <p:sp>
        <p:nvSpPr>
          <p:cNvPr id="19" name="TextBox 18"/>
          <p:cNvSpPr txBox="1"/>
          <p:nvPr/>
        </p:nvSpPr>
        <p:spPr>
          <a:xfrm>
            <a:off x="13303123" y="1189237"/>
            <a:ext cx="6267894" cy="338554"/>
          </a:xfrm>
          <a:prstGeom prst="rect">
            <a:avLst/>
          </a:prstGeom>
          <a:noFill/>
        </p:spPr>
        <p:txBody>
          <a:bodyPr wrap="square" rtlCol="0">
            <a:spAutoFit/>
          </a:bodyPr>
          <a:lstStyle/>
          <a:p>
            <a:r>
              <a:rPr lang="en-US" sz="1600" spc="1200" dirty="0" smtClean="0">
                <a:solidFill>
                  <a:srgbClr val="000000"/>
                </a:solidFill>
                <a:latin typeface="Segoe UI" panose="020B0502040204020203" pitchFamily="34" charset="0"/>
                <a:ea typeface="Montserrat" charset="0"/>
                <a:cs typeface="Montserrat" charset="0"/>
              </a:rPr>
              <a:t>H</a:t>
            </a:r>
            <a:r>
              <a:rPr lang="en-US" altLang="zh-CN" sz="1600" spc="1200" dirty="0" smtClean="0">
                <a:solidFill>
                  <a:srgbClr val="000000"/>
                </a:solidFill>
                <a:latin typeface="Segoe UI" panose="020B0502040204020203" pitchFamily="34" charset="0"/>
                <a:ea typeface="Montserrat" charset="0"/>
                <a:cs typeface="Montserrat" charset="0"/>
              </a:rPr>
              <a:t>ANTANG TOUR</a:t>
            </a:r>
            <a:endParaRPr lang="en-US" sz="1600" spc="1200" dirty="0">
              <a:solidFill>
                <a:srgbClr val="000000"/>
              </a:solidFill>
              <a:latin typeface="Segoe UI" panose="020B0502040204020203" pitchFamily="34" charset="0"/>
              <a:ea typeface="Montserrat" charset="0"/>
              <a:cs typeface="Montserrat" charset="0"/>
            </a:endParaRPr>
          </a:p>
        </p:txBody>
      </p:sp>
      <p:sp>
        <p:nvSpPr>
          <p:cNvPr id="17" name="TextBox 16"/>
          <p:cNvSpPr txBox="1"/>
          <p:nvPr/>
        </p:nvSpPr>
        <p:spPr>
          <a:xfrm>
            <a:off x="852797" y="7070756"/>
            <a:ext cx="10918568" cy="5909310"/>
          </a:xfrm>
          <a:prstGeom prst="rect">
            <a:avLst/>
          </a:prstGeom>
          <a:noFill/>
        </p:spPr>
        <p:txBody>
          <a:bodyPr wrap="square" rtlCol="0">
            <a:spAutoFit/>
          </a:bodyPr>
          <a:lstStyle/>
          <a:p>
            <a:pPr>
              <a:lnSpc>
                <a:spcPct val="150000"/>
              </a:lnSpc>
            </a:pPr>
            <a:r>
              <a:rPr lang="en-US" b="1" spc="300" dirty="0">
                <a:solidFill>
                  <a:srgbClr val="7F7F7F"/>
                </a:solidFill>
                <a:latin typeface="Chaparral Pro Light" pitchFamily="18" charset="0"/>
                <a:ea typeface="Montserrat Light" charset="0"/>
                <a:cs typeface="Segoe UI" panose="020B0502040204020203" pitchFamily="34" charset="0"/>
              </a:rPr>
              <a:t>The Forbidden City is centered on three main halls, covering an area of 720,000 square meters, with a construction area of about 150,000 square meters. It has more than 70 palaces and more than 9,000 houses. It is one of the largest and most complete ancient wooden structures in the world.</a:t>
            </a:r>
          </a:p>
        </p:txBody>
      </p:sp>
      <p:pic>
        <p:nvPicPr>
          <p:cNvPr id="6" name="图片占位符 5"/>
          <p:cNvPicPr>
            <a:picLocks noGrp="1" noChangeAspect="1"/>
          </p:cNvPicPr>
          <p:nvPr>
            <p:ph type="pic" sz="quarter" idx="11"/>
          </p:nvPr>
        </p:nvPicPr>
        <p:blipFill>
          <a:blip r:embed="rId2" cstate="email">
            <a:extLst>
              <a:ext uri="{28A0092B-C50C-407E-A947-70E740481C1C}">
                <a14:useLocalDpi xmlns:a14="http://schemas.microsoft.com/office/drawing/2010/main" val="0"/>
              </a:ext>
            </a:extLst>
          </a:blip>
          <a:srcRect t="7814" b="7814"/>
          <a:stretch>
            <a:fillRect/>
          </a:stretch>
        </p:blipFill>
        <p:spPr/>
      </p:pic>
      <p:pic>
        <p:nvPicPr>
          <p:cNvPr id="9" name="图片占位符 8"/>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2590" b="32590"/>
          <a:stretch>
            <a:fillRect/>
          </a:stretch>
        </p:blipFill>
        <p:spPr/>
      </p:pic>
    </p:spTree>
    <p:extLst>
      <p:ext uri="{BB962C8B-B14F-4D97-AF65-F5344CB8AC3E}">
        <p14:creationId xmlns:p14="http://schemas.microsoft.com/office/powerpoint/2010/main" val="51125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2" cstate="email">
            <a:extLst>
              <a:ext uri="{28A0092B-C50C-407E-A947-70E740481C1C}">
                <a14:useLocalDpi xmlns:a14="http://schemas.microsoft.com/office/drawing/2010/main" val="0"/>
              </a:ext>
            </a:extLst>
          </a:blip>
          <a:srcRect l="19539"/>
          <a:stretch/>
        </p:blipFill>
        <p:spPr>
          <a:xfrm>
            <a:off x="-1" y="2060"/>
            <a:ext cx="4419705" cy="5492962"/>
          </a:xfrm>
          <a:prstGeom prst="rect">
            <a:avLst/>
          </a:prstGeom>
        </p:spPr>
      </p:pic>
      <p:sp>
        <p:nvSpPr>
          <p:cNvPr id="19" name="TextBox 18"/>
          <p:cNvSpPr txBox="1"/>
          <p:nvPr/>
        </p:nvSpPr>
        <p:spPr>
          <a:xfrm>
            <a:off x="1889404" y="6365521"/>
            <a:ext cx="13933692" cy="6555641"/>
          </a:xfrm>
          <a:prstGeom prst="rect">
            <a:avLst/>
          </a:prstGeom>
          <a:noFill/>
        </p:spPr>
        <p:txBody>
          <a:bodyPr wrap="square" rtlCol="0">
            <a:spAutoFit/>
          </a:bodyPr>
          <a:lstStyle/>
          <a:p>
            <a:pPr algn="ctr">
              <a:lnSpc>
                <a:spcPts val="5600"/>
              </a:lnSpc>
            </a:pPr>
            <a:r>
              <a:rPr lang="en-US" sz="5400" b="1" spc="300" dirty="0" smtClean="0">
                <a:solidFill>
                  <a:srgbClr val="D6AE7E"/>
                </a:solidFill>
                <a:latin typeface="Gabriola" panose="04040605051002020D02" pitchFamily="82" charset="0"/>
                <a:ea typeface="Montserrat Semi" charset="0"/>
                <a:cs typeface="Segoe UI" panose="020B0502040204020203" pitchFamily="34" charset="0"/>
              </a:rPr>
              <a:t>Clear </a:t>
            </a:r>
            <a:r>
              <a:rPr lang="en-US" sz="5400" b="1" spc="300" dirty="0">
                <a:solidFill>
                  <a:srgbClr val="D6AE7E"/>
                </a:solidFill>
                <a:latin typeface="Gabriola" panose="04040605051002020D02" pitchFamily="82" charset="0"/>
                <a:ea typeface="Montserrat Semi" charset="0"/>
                <a:cs typeface="Segoe UI" panose="020B0502040204020203" pitchFamily="34" charset="0"/>
              </a:rPr>
              <a:t>wind, fallen leaves, </a:t>
            </a:r>
            <a:r>
              <a:rPr lang="en-US" sz="5400" b="1" spc="300" dirty="0" smtClean="0">
                <a:solidFill>
                  <a:srgbClr val="D6AE7E"/>
                </a:solidFill>
                <a:latin typeface="Gabriola" panose="04040605051002020D02" pitchFamily="82" charset="0"/>
                <a:ea typeface="Montserrat Semi" charset="0"/>
                <a:cs typeface="Segoe UI" panose="020B0502040204020203" pitchFamily="34" charset="0"/>
              </a:rPr>
              <a:t>branches</a:t>
            </a:r>
            <a:endParaRPr lang="en-US" sz="5400" b="1" spc="300" dirty="0">
              <a:solidFill>
                <a:srgbClr val="D6AE7E"/>
              </a:solidFill>
              <a:latin typeface="Gabriola" panose="04040605051002020D02" pitchFamily="82" charset="0"/>
              <a:ea typeface="Montserrat Semi" charset="0"/>
              <a:cs typeface="Segoe UI" panose="020B0502040204020203" pitchFamily="34" charset="0"/>
            </a:endParaRPr>
          </a:p>
          <a:p>
            <a:pPr algn="ctr">
              <a:lnSpc>
                <a:spcPts val="5600"/>
              </a:lnSpc>
            </a:pPr>
            <a:r>
              <a:rPr lang="en-US" sz="5400" b="1" spc="300" dirty="0">
                <a:solidFill>
                  <a:srgbClr val="D6AE7E"/>
                </a:solidFill>
                <a:latin typeface="Gabriola" panose="04040605051002020D02" pitchFamily="82" charset="0"/>
                <a:ea typeface="Montserrat Semi" charset="0"/>
                <a:cs typeface="Segoe UI" panose="020B0502040204020203" pitchFamily="34" charset="0"/>
              </a:rPr>
              <a:t>Ancient roads, red walls, yellow </a:t>
            </a:r>
            <a:r>
              <a:rPr lang="en-US" sz="5400" b="1" spc="300" dirty="0" smtClean="0">
                <a:solidFill>
                  <a:srgbClr val="D6AE7E"/>
                </a:solidFill>
                <a:latin typeface="Gabriola" panose="04040605051002020D02" pitchFamily="82" charset="0"/>
                <a:ea typeface="Montserrat Semi" charset="0"/>
                <a:cs typeface="Segoe UI" panose="020B0502040204020203" pitchFamily="34" charset="0"/>
              </a:rPr>
              <a:t>tiles</a:t>
            </a:r>
            <a:endParaRPr lang="en-US" sz="5400" b="1" spc="300" dirty="0">
              <a:solidFill>
                <a:srgbClr val="D6AE7E"/>
              </a:solidFill>
              <a:latin typeface="Gabriola" panose="04040605051002020D02" pitchFamily="82" charset="0"/>
              <a:ea typeface="Montserrat Semi" charset="0"/>
              <a:cs typeface="Segoe UI" panose="020B0502040204020203" pitchFamily="34" charset="0"/>
            </a:endParaRPr>
          </a:p>
          <a:p>
            <a:pPr algn="ctr">
              <a:lnSpc>
                <a:spcPts val="5600"/>
              </a:lnSpc>
            </a:pPr>
            <a:r>
              <a:rPr lang="en-US" sz="5400" b="1" spc="300" dirty="0">
                <a:solidFill>
                  <a:schemeClr val="tx1">
                    <a:lumMod val="50000"/>
                  </a:schemeClr>
                </a:solidFill>
                <a:latin typeface="Gabriola" panose="04040605051002020D02" pitchFamily="82" charset="0"/>
                <a:ea typeface="Montserrat Semi" charset="0"/>
                <a:cs typeface="Segoe UI" panose="020B0502040204020203" pitchFamily="34" charset="0"/>
              </a:rPr>
              <a:t>The beauty of the Forbidden City is </a:t>
            </a:r>
          </a:p>
          <a:p>
            <a:pPr algn="ctr">
              <a:lnSpc>
                <a:spcPts val="5600"/>
              </a:lnSpc>
            </a:pPr>
            <a:r>
              <a:rPr lang="en-US" sz="5400" b="1" spc="300" dirty="0">
                <a:solidFill>
                  <a:schemeClr val="tx1">
                    <a:lumMod val="50000"/>
                  </a:schemeClr>
                </a:solidFill>
                <a:latin typeface="Gabriola" panose="04040605051002020D02" pitchFamily="82" charset="0"/>
                <a:ea typeface="Montserrat Semi" charset="0"/>
                <a:cs typeface="Segoe UI" panose="020B0502040204020203" pitchFamily="34" charset="0"/>
              </a:rPr>
              <a:t>quiet and </a:t>
            </a:r>
            <a:r>
              <a:rPr lang="en-US" sz="5400" b="1" spc="300" dirty="0" smtClean="0">
                <a:solidFill>
                  <a:schemeClr val="tx1">
                    <a:lumMod val="50000"/>
                  </a:schemeClr>
                </a:solidFill>
                <a:latin typeface="Gabriola" panose="04040605051002020D02" pitchFamily="82" charset="0"/>
                <a:ea typeface="Montserrat Semi" charset="0"/>
                <a:cs typeface="Segoe UI" panose="020B0502040204020203" pitchFamily="34" charset="0"/>
              </a:rPr>
              <a:t>deep</a:t>
            </a:r>
            <a:endParaRPr lang="en-US" sz="5400" b="1" spc="300" dirty="0">
              <a:solidFill>
                <a:schemeClr val="tx1">
                  <a:lumMod val="50000"/>
                </a:schemeClr>
              </a:solidFill>
              <a:latin typeface="Gabriola" panose="04040605051002020D02" pitchFamily="82" charset="0"/>
              <a:ea typeface="Montserrat Semi" charset="0"/>
              <a:cs typeface="Segoe UI" panose="020B0502040204020203" pitchFamily="34" charset="0"/>
            </a:endParaRPr>
          </a:p>
          <a:p>
            <a:pPr algn="ctr">
              <a:lnSpc>
                <a:spcPts val="5600"/>
              </a:lnSpc>
            </a:pPr>
            <a:r>
              <a:rPr lang="en-US" sz="5400" b="1" spc="300" dirty="0">
                <a:solidFill>
                  <a:schemeClr val="tx1">
                    <a:lumMod val="50000"/>
                  </a:schemeClr>
                </a:solidFill>
                <a:latin typeface="Gabriola" panose="04040605051002020D02" pitchFamily="82" charset="0"/>
                <a:ea typeface="Montserrat Semi" charset="0"/>
                <a:cs typeface="Segoe UI" panose="020B0502040204020203" pitchFamily="34" charset="0"/>
              </a:rPr>
              <a:t>Every frame is worthy of </a:t>
            </a:r>
            <a:r>
              <a:rPr lang="en-US" sz="5400" b="1" spc="300" dirty="0" smtClean="0">
                <a:solidFill>
                  <a:schemeClr val="tx1">
                    <a:lumMod val="50000"/>
                  </a:schemeClr>
                </a:solidFill>
                <a:latin typeface="Gabriola" panose="04040605051002020D02" pitchFamily="82" charset="0"/>
                <a:ea typeface="Montserrat Semi" charset="0"/>
                <a:cs typeface="Segoe UI" panose="020B0502040204020203" pitchFamily="34" charset="0"/>
              </a:rPr>
              <a:t>appreciation</a:t>
            </a:r>
          </a:p>
          <a:p>
            <a:pPr algn="ctr">
              <a:lnSpc>
                <a:spcPts val="5600"/>
              </a:lnSpc>
            </a:pPr>
            <a:endParaRPr lang="en-US" sz="5400" b="1" spc="300" dirty="0" smtClean="0">
              <a:solidFill>
                <a:schemeClr val="tx1">
                  <a:lumMod val="50000"/>
                </a:schemeClr>
              </a:solidFill>
              <a:latin typeface="Gabriola" panose="04040605051002020D02" pitchFamily="82" charset="0"/>
              <a:ea typeface="Montserrat Semi" charset="0"/>
              <a:cs typeface="Segoe UI" panose="020B0502040204020203" pitchFamily="34" charset="0"/>
            </a:endParaRPr>
          </a:p>
          <a:p>
            <a:pPr algn="ctr">
              <a:lnSpc>
                <a:spcPts val="5600"/>
              </a:lnSpc>
            </a:pPr>
            <a:r>
              <a:rPr lang="en-US" sz="5400" b="1" spc="300" dirty="0" smtClean="0">
                <a:solidFill>
                  <a:schemeClr val="tx1">
                    <a:lumMod val="50000"/>
                  </a:schemeClr>
                </a:solidFill>
                <a:latin typeface="Gabriola" panose="04040605051002020D02" pitchFamily="82" charset="0"/>
                <a:ea typeface="Montserrat Semi" charset="0"/>
                <a:cs typeface="Segoe UI" panose="020B0502040204020203" pitchFamily="34" charset="0"/>
              </a:rPr>
              <a:t>After </a:t>
            </a:r>
            <a:r>
              <a:rPr lang="en-US" sz="5400" b="1" spc="300" dirty="0">
                <a:solidFill>
                  <a:schemeClr val="tx1">
                    <a:lumMod val="50000"/>
                  </a:schemeClr>
                </a:solidFill>
                <a:latin typeface="Gabriola" panose="04040605051002020D02" pitchFamily="82" charset="0"/>
                <a:ea typeface="Montserrat Semi" charset="0"/>
                <a:cs typeface="Segoe UI" panose="020B0502040204020203" pitchFamily="34" charset="0"/>
              </a:rPr>
              <a:t>going to </a:t>
            </a:r>
            <a:r>
              <a:rPr lang="en-US" sz="5400" b="1" spc="300" dirty="0">
                <a:solidFill>
                  <a:srgbClr val="D6AE7E"/>
                </a:solidFill>
                <a:latin typeface="Gabriola" panose="04040605051002020D02" pitchFamily="82" charset="0"/>
                <a:ea typeface="Montserrat Semi" charset="0"/>
                <a:cs typeface="Segoe UI" panose="020B0502040204020203" pitchFamily="34" charset="0"/>
              </a:rPr>
              <a:t>Tiananmen Gate</a:t>
            </a:r>
          </a:p>
          <a:p>
            <a:pPr algn="ctr">
              <a:lnSpc>
                <a:spcPts val="5600"/>
              </a:lnSpc>
            </a:pPr>
            <a:r>
              <a:rPr lang="en-US" sz="5400" b="1" spc="300" dirty="0" smtClean="0">
                <a:solidFill>
                  <a:schemeClr val="tx1">
                    <a:lumMod val="50000"/>
                  </a:schemeClr>
                </a:solidFill>
                <a:latin typeface="Gabriola" panose="04040605051002020D02" pitchFamily="82" charset="0"/>
                <a:ea typeface="Montserrat Semi" charset="0"/>
                <a:cs typeface="Segoe UI" panose="020B0502040204020203" pitchFamily="34" charset="0"/>
              </a:rPr>
              <a:t> </a:t>
            </a:r>
            <a:r>
              <a:rPr lang="en-US" sz="5400" b="1" spc="300" dirty="0">
                <a:solidFill>
                  <a:schemeClr val="tx1">
                    <a:lumMod val="50000"/>
                  </a:schemeClr>
                </a:solidFill>
                <a:latin typeface="Gabriola" panose="04040605051002020D02" pitchFamily="82" charset="0"/>
                <a:ea typeface="Montserrat Semi" charset="0"/>
                <a:cs typeface="Segoe UI" panose="020B0502040204020203" pitchFamily="34" charset="0"/>
              </a:rPr>
              <a:t>There is No need to queue up for tickets</a:t>
            </a:r>
          </a:p>
          <a:p>
            <a:pPr algn="ctr">
              <a:lnSpc>
                <a:spcPts val="5600"/>
              </a:lnSpc>
            </a:pPr>
            <a:r>
              <a:rPr lang="en-US" sz="5400" b="1" u="sng" spc="300" dirty="0" smtClean="0">
                <a:solidFill>
                  <a:schemeClr val="tx1">
                    <a:lumMod val="50000"/>
                  </a:schemeClr>
                </a:solidFill>
                <a:latin typeface="Gabriola" panose="04040605051002020D02" pitchFamily="82" charset="0"/>
                <a:ea typeface="Montserrat Semi" charset="0"/>
                <a:cs typeface="Segoe UI" panose="020B0502040204020203" pitchFamily="34" charset="0"/>
              </a:rPr>
              <a:t>You </a:t>
            </a:r>
            <a:r>
              <a:rPr lang="en-US" sz="5400" b="1" u="sng" spc="300" dirty="0">
                <a:solidFill>
                  <a:schemeClr val="tx1">
                    <a:lumMod val="50000"/>
                  </a:schemeClr>
                </a:solidFill>
                <a:latin typeface="Gabriola" panose="04040605051002020D02" pitchFamily="82" charset="0"/>
                <a:ea typeface="Montserrat Semi" charset="0"/>
                <a:cs typeface="Segoe UI" panose="020B0502040204020203" pitchFamily="34" charset="0"/>
              </a:rPr>
              <a:t>can enter the Palace Museum directly</a:t>
            </a:r>
            <a:r>
              <a:rPr lang="en-US" sz="5400" b="1" spc="300" dirty="0">
                <a:solidFill>
                  <a:schemeClr val="tx1">
                    <a:lumMod val="50000"/>
                  </a:schemeClr>
                </a:solidFill>
                <a:latin typeface="Gabriola" panose="04040605051002020D02" pitchFamily="82" charset="0"/>
                <a:ea typeface="Montserrat Semi" charset="0"/>
                <a:cs typeface="Segoe UI" panose="020B0502040204020203" pitchFamily="34" charset="0"/>
              </a:rPr>
              <a:t>.</a:t>
            </a:r>
          </a:p>
        </p:txBody>
      </p:sp>
      <p:grpSp>
        <p:nvGrpSpPr>
          <p:cNvPr id="30" name="Group 29"/>
          <p:cNvGrpSpPr/>
          <p:nvPr/>
        </p:nvGrpSpPr>
        <p:grpSpPr>
          <a:xfrm>
            <a:off x="21319530" y="1823458"/>
            <a:ext cx="1544239" cy="925083"/>
            <a:chOff x="1775548" y="1990598"/>
            <a:chExt cx="621122" cy="372086"/>
          </a:xfrm>
        </p:grpSpPr>
        <p:sp>
          <p:nvSpPr>
            <p:cNvPr id="31" name="Freeform 226"/>
            <p:cNvSpPr>
              <a:spLocks noChangeArrowheads="1"/>
            </p:cNvSpPr>
            <p:nvPr/>
          </p:nvSpPr>
          <p:spPr bwMode="auto">
            <a:xfrm>
              <a:off x="1775548" y="1990598"/>
              <a:ext cx="621122" cy="372086"/>
            </a:xfrm>
            <a:custGeom>
              <a:avLst/>
              <a:gdLst>
                <a:gd name="T0" fmla="*/ 933 w 934"/>
                <a:gd name="T1" fmla="*/ 559 h 560"/>
                <a:gd name="T2" fmla="*/ 0 w 934"/>
                <a:gd name="T3" fmla="*/ 559 h 560"/>
                <a:gd name="T4" fmla="*/ 0 w 934"/>
                <a:gd name="T5" fmla="*/ 0 h 560"/>
                <a:gd name="T6" fmla="*/ 933 w 934"/>
                <a:gd name="T7" fmla="*/ 0 h 560"/>
                <a:gd name="T8" fmla="*/ 933 w 934"/>
                <a:gd name="T9" fmla="*/ 559 h 560"/>
              </a:gdLst>
              <a:ahLst/>
              <a:cxnLst>
                <a:cxn ang="0">
                  <a:pos x="T0" y="T1"/>
                </a:cxn>
                <a:cxn ang="0">
                  <a:pos x="T2" y="T3"/>
                </a:cxn>
                <a:cxn ang="0">
                  <a:pos x="T4" y="T5"/>
                </a:cxn>
                <a:cxn ang="0">
                  <a:pos x="T6" y="T7"/>
                </a:cxn>
                <a:cxn ang="0">
                  <a:pos x="T8" y="T9"/>
                </a:cxn>
              </a:cxnLst>
              <a:rect l="0" t="0" r="r" b="b"/>
              <a:pathLst>
                <a:path w="934" h="560">
                  <a:moveTo>
                    <a:pt x="933" y="559"/>
                  </a:moveTo>
                  <a:lnTo>
                    <a:pt x="0" y="559"/>
                  </a:lnTo>
                  <a:lnTo>
                    <a:pt x="0" y="0"/>
                  </a:lnTo>
                  <a:lnTo>
                    <a:pt x="933" y="0"/>
                  </a:lnTo>
                  <a:lnTo>
                    <a:pt x="933" y="559"/>
                  </a:lnTo>
                </a:path>
              </a:pathLst>
            </a:custGeom>
            <a:noFill/>
            <a:ln w="34290" cap="flat">
              <a:solidFill>
                <a:srgbClr val="F3F3F3"/>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rgbClr val="7F7F7F"/>
                </a:solidFill>
              </a:endParaRPr>
            </a:p>
          </p:txBody>
        </p:sp>
        <p:sp>
          <p:nvSpPr>
            <p:cNvPr id="32" name="Freeform 227"/>
            <p:cNvSpPr>
              <a:spLocks noChangeArrowheads="1"/>
            </p:cNvSpPr>
            <p:nvPr/>
          </p:nvSpPr>
          <p:spPr bwMode="auto">
            <a:xfrm>
              <a:off x="1775548" y="1990598"/>
              <a:ext cx="621122" cy="199228"/>
            </a:xfrm>
            <a:custGeom>
              <a:avLst/>
              <a:gdLst>
                <a:gd name="T0" fmla="*/ 0 w 934"/>
                <a:gd name="T1" fmla="*/ 0 h 299"/>
                <a:gd name="T2" fmla="*/ 463 w 934"/>
                <a:gd name="T3" fmla="*/ 298 h 299"/>
                <a:gd name="T4" fmla="*/ 933 w 934"/>
                <a:gd name="T5" fmla="*/ 0 h 299"/>
              </a:gdLst>
              <a:ahLst/>
              <a:cxnLst>
                <a:cxn ang="0">
                  <a:pos x="T0" y="T1"/>
                </a:cxn>
                <a:cxn ang="0">
                  <a:pos x="T2" y="T3"/>
                </a:cxn>
                <a:cxn ang="0">
                  <a:pos x="T4" y="T5"/>
                </a:cxn>
              </a:cxnLst>
              <a:rect l="0" t="0" r="r" b="b"/>
              <a:pathLst>
                <a:path w="934" h="299">
                  <a:moveTo>
                    <a:pt x="0" y="0"/>
                  </a:moveTo>
                  <a:lnTo>
                    <a:pt x="463" y="298"/>
                  </a:lnTo>
                  <a:lnTo>
                    <a:pt x="933" y="0"/>
                  </a:lnTo>
                </a:path>
              </a:pathLst>
            </a:custGeom>
            <a:noFill/>
            <a:ln w="34290" cap="flat">
              <a:solidFill>
                <a:srgbClr val="F3F3F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rgbClr val="7F7F7F"/>
                </a:solidFill>
              </a:endParaRPr>
            </a:p>
          </p:txBody>
        </p:sp>
      </p:grpSp>
      <p:sp>
        <p:nvSpPr>
          <p:cNvPr id="33" name="Freeform 583"/>
          <p:cNvSpPr>
            <a:spLocks noChangeArrowheads="1"/>
          </p:cNvSpPr>
          <p:nvPr/>
        </p:nvSpPr>
        <p:spPr bwMode="auto">
          <a:xfrm>
            <a:off x="16773024" y="10676089"/>
            <a:ext cx="1493251" cy="1507821"/>
          </a:xfrm>
          <a:custGeom>
            <a:avLst/>
            <a:gdLst>
              <a:gd name="T0" fmla="*/ 455 w 904"/>
              <a:gd name="T1" fmla="*/ 687 h 912"/>
              <a:gd name="T2" fmla="*/ 157 w 904"/>
              <a:gd name="T3" fmla="*/ 911 h 912"/>
              <a:gd name="T4" fmla="*/ 276 w 904"/>
              <a:gd name="T5" fmla="*/ 553 h 912"/>
              <a:gd name="T6" fmla="*/ 0 w 904"/>
              <a:gd name="T7" fmla="*/ 344 h 912"/>
              <a:gd name="T8" fmla="*/ 336 w 904"/>
              <a:gd name="T9" fmla="*/ 344 h 912"/>
              <a:gd name="T10" fmla="*/ 455 w 904"/>
              <a:gd name="T11" fmla="*/ 0 h 912"/>
              <a:gd name="T12" fmla="*/ 575 w 904"/>
              <a:gd name="T13" fmla="*/ 344 h 912"/>
              <a:gd name="T14" fmla="*/ 903 w 904"/>
              <a:gd name="T15" fmla="*/ 344 h 912"/>
              <a:gd name="T16" fmla="*/ 635 w 904"/>
              <a:gd name="T17" fmla="*/ 553 h 912"/>
              <a:gd name="T18" fmla="*/ 754 w 904"/>
              <a:gd name="T19" fmla="*/ 911 h 912"/>
              <a:gd name="T20" fmla="*/ 455 w 904"/>
              <a:gd name="T21" fmla="*/ 687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4" h="912">
                <a:moveTo>
                  <a:pt x="455" y="687"/>
                </a:moveTo>
                <a:lnTo>
                  <a:pt x="157" y="911"/>
                </a:lnTo>
                <a:lnTo>
                  <a:pt x="276" y="553"/>
                </a:lnTo>
                <a:lnTo>
                  <a:pt x="0" y="344"/>
                </a:lnTo>
                <a:lnTo>
                  <a:pt x="336" y="344"/>
                </a:lnTo>
                <a:lnTo>
                  <a:pt x="455" y="0"/>
                </a:lnTo>
                <a:lnTo>
                  <a:pt x="575" y="344"/>
                </a:lnTo>
                <a:lnTo>
                  <a:pt x="903" y="344"/>
                </a:lnTo>
                <a:lnTo>
                  <a:pt x="635" y="553"/>
                </a:lnTo>
                <a:lnTo>
                  <a:pt x="754" y="911"/>
                </a:lnTo>
                <a:lnTo>
                  <a:pt x="455" y="687"/>
                </a:lnTo>
              </a:path>
            </a:pathLst>
          </a:custGeom>
          <a:noFill/>
          <a:ln w="34290" cap="flat">
            <a:solidFill>
              <a:srgbClr val="F3F3F3"/>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rgbClr val="7F7F7F"/>
              </a:solidFill>
            </a:endParaRPr>
          </a:p>
        </p:txBody>
      </p:sp>
      <p:pic>
        <p:nvPicPr>
          <p:cNvPr id="24" name="图片 2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66275" y="9643342"/>
            <a:ext cx="6111374" cy="4072658"/>
          </a:xfrm>
          <a:prstGeom prst="rect">
            <a:avLst/>
          </a:prstGeom>
        </p:spPr>
      </p:pic>
      <p:pic>
        <p:nvPicPr>
          <p:cNvPr id="25" name="图片 2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161025" y="0"/>
            <a:ext cx="8216623" cy="5482029"/>
          </a:xfrm>
          <a:prstGeom prst="rect">
            <a:avLst/>
          </a:prstGeom>
        </p:spPr>
      </p:pic>
      <p:pic>
        <p:nvPicPr>
          <p:cNvPr id="26" name="图片 2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541744" y="-6516"/>
            <a:ext cx="3657599" cy="5488543"/>
          </a:xfrm>
          <a:prstGeom prst="rect">
            <a:avLst/>
          </a:prstGeom>
        </p:spPr>
      </p:pic>
      <p:pic>
        <p:nvPicPr>
          <p:cNvPr id="27" name="图片 26"/>
          <p:cNvPicPr>
            <a:picLocks noChangeAspect="1"/>
          </p:cNvPicPr>
          <p:nvPr/>
        </p:nvPicPr>
        <p:blipFill rotWithShape="1">
          <a:blip r:embed="rId6" cstate="email">
            <a:extLst>
              <a:ext uri="{28A0092B-C50C-407E-A947-70E740481C1C}">
                <a14:useLocalDpi xmlns:a14="http://schemas.microsoft.com/office/drawing/2010/main" val="0"/>
              </a:ext>
            </a:extLst>
          </a:blip>
          <a:srcRect r="2130"/>
          <a:stretch/>
        </p:blipFill>
        <p:spPr>
          <a:xfrm>
            <a:off x="18266275" y="5482029"/>
            <a:ext cx="6111375" cy="4161313"/>
          </a:xfrm>
          <a:prstGeom prst="rect">
            <a:avLst/>
          </a:prstGeom>
        </p:spPr>
      </p:pic>
      <p:pic>
        <p:nvPicPr>
          <p:cNvPr id="28" name="图片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99343" y="-6516"/>
            <a:ext cx="8961682" cy="5482029"/>
          </a:xfrm>
          <a:prstGeom prst="rect">
            <a:avLst/>
          </a:prstGeom>
        </p:spPr>
      </p:pic>
      <p:sp>
        <p:nvSpPr>
          <p:cNvPr id="18" name="TextBox 17"/>
          <p:cNvSpPr txBox="1"/>
          <p:nvPr/>
        </p:nvSpPr>
        <p:spPr>
          <a:xfrm>
            <a:off x="9303345" y="4459850"/>
            <a:ext cx="6780212" cy="1015663"/>
          </a:xfrm>
          <a:prstGeom prst="rect">
            <a:avLst/>
          </a:prstGeom>
          <a:solidFill>
            <a:schemeClr val="accent2">
              <a:lumMod val="40000"/>
              <a:lumOff val="60000"/>
              <a:alpha val="66000"/>
            </a:schemeClr>
          </a:solidFill>
        </p:spPr>
        <p:txBody>
          <a:bodyPr wrap="square" rtlCol="0">
            <a:spAutoFit/>
          </a:bodyPr>
          <a:lstStyle/>
          <a:p>
            <a:r>
              <a:rPr lang="en-US" sz="6000" b="1" spc="600" dirty="0">
                <a:solidFill>
                  <a:schemeClr val="accent2">
                    <a:lumMod val="40000"/>
                    <a:lumOff val="60000"/>
                  </a:schemeClr>
                </a:solidFill>
                <a:latin typeface="Times New Roman" panose="02020603050405020304" pitchFamily="18" charset="0"/>
                <a:ea typeface="Playfair Display SC" charset="0"/>
                <a:cs typeface="Times New Roman" panose="02020603050405020304" pitchFamily="18" charset="0"/>
              </a:rPr>
              <a:t>Tiananmen </a:t>
            </a:r>
            <a:r>
              <a:rPr lang="en-US" sz="6000" b="1" spc="600" dirty="0" smtClean="0">
                <a:solidFill>
                  <a:schemeClr val="accent2">
                    <a:lumMod val="40000"/>
                    <a:lumOff val="60000"/>
                  </a:schemeClr>
                </a:solidFill>
                <a:latin typeface="Times New Roman" panose="02020603050405020304" pitchFamily="18" charset="0"/>
                <a:ea typeface="Playfair Display SC" charset="0"/>
                <a:cs typeface="Times New Roman" panose="02020603050405020304" pitchFamily="18" charset="0"/>
              </a:rPr>
              <a:t>Gate</a:t>
            </a:r>
            <a:endParaRPr lang="en-US" sz="6000" b="1" spc="600" dirty="0">
              <a:solidFill>
                <a:schemeClr val="accent2">
                  <a:lumMod val="40000"/>
                  <a:lumOff val="60000"/>
                </a:schemeClr>
              </a:solidFill>
              <a:latin typeface="Times New Roman" panose="02020603050405020304" pitchFamily="18" charset="0"/>
              <a:ea typeface="Playfair Display SC" charset="0"/>
              <a:cs typeface="Times New Roman" panose="02020603050405020304" pitchFamily="18" charset="0"/>
            </a:endParaRPr>
          </a:p>
        </p:txBody>
      </p:sp>
    </p:spTree>
    <p:extLst>
      <p:ext uri="{BB962C8B-B14F-4D97-AF65-F5344CB8AC3E}">
        <p14:creationId xmlns:p14="http://schemas.microsoft.com/office/powerpoint/2010/main" val="2828507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0140" y="1341665"/>
            <a:ext cx="7275443" cy="1015663"/>
          </a:xfrm>
          <a:prstGeom prst="rect">
            <a:avLst/>
          </a:prstGeom>
          <a:noFill/>
        </p:spPr>
        <p:txBody>
          <a:bodyPr wrap="square" rtlCol="0">
            <a:spAutoFit/>
          </a:bodyPr>
          <a:lstStyle/>
          <a:p>
            <a:pPr algn="r"/>
            <a:r>
              <a:rPr lang="en-US" sz="6000" b="1" i="1" spc="600" dirty="0" smtClean="0">
                <a:solidFill>
                  <a:srgbClr val="000000"/>
                </a:solidFill>
                <a:ea typeface="Montserrat Semi" charset="0"/>
                <a:cs typeface="Segoe UI" panose="020B0502040204020203" pitchFamily="34" charset="0"/>
              </a:rPr>
              <a:t>/Summer </a:t>
            </a:r>
            <a:r>
              <a:rPr lang="en-US" sz="6000" b="1" i="1" spc="600" dirty="0">
                <a:solidFill>
                  <a:srgbClr val="000000"/>
                </a:solidFill>
                <a:ea typeface="Montserrat Semi" charset="0"/>
                <a:cs typeface="Segoe UI" panose="020B0502040204020203" pitchFamily="34" charset="0"/>
              </a:rPr>
              <a:t>Palace</a:t>
            </a:r>
          </a:p>
        </p:txBody>
      </p:sp>
      <p:pic>
        <p:nvPicPr>
          <p:cNvPr id="8" name="图片占位符 7"/>
          <p:cNvPicPr>
            <a:picLocks noGrp="1" noChangeAspect="1"/>
          </p:cNvPicPr>
          <p:nvPr>
            <p:ph type="pic" sz="quarter" idx="24"/>
          </p:nvPr>
        </p:nvPicPr>
        <p:blipFill>
          <a:blip r:embed="rId2" cstate="email">
            <a:extLst>
              <a:ext uri="{28A0092B-C50C-407E-A947-70E740481C1C}">
                <a14:useLocalDpi xmlns:a14="http://schemas.microsoft.com/office/drawing/2010/main" val="0"/>
              </a:ext>
            </a:extLst>
          </a:blip>
          <a:srcRect l="7300" r="7300"/>
          <a:stretch>
            <a:fillRect/>
          </a:stretch>
        </p:blipFill>
        <p:spPr/>
      </p:pic>
      <p:pic>
        <p:nvPicPr>
          <p:cNvPr id="9" name="图片占位符 8"/>
          <p:cNvPicPr>
            <a:picLocks noGrp="1" noChangeAspect="1"/>
          </p:cNvPicPr>
          <p:nvPr>
            <p:ph type="pic" sz="quarter" idx="25"/>
          </p:nvPr>
        </p:nvPicPr>
        <p:blipFill>
          <a:blip r:embed="rId3" cstate="email">
            <a:extLst>
              <a:ext uri="{28A0092B-C50C-407E-A947-70E740481C1C}">
                <a14:useLocalDpi xmlns:a14="http://schemas.microsoft.com/office/drawing/2010/main" val="0"/>
              </a:ext>
            </a:extLst>
          </a:blip>
          <a:srcRect l="12060" r="12060"/>
          <a:stretch>
            <a:fillRect/>
          </a:stretch>
        </p:blipFill>
        <p:spPr/>
      </p:pic>
      <p:pic>
        <p:nvPicPr>
          <p:cNvPr id="12" name="图片 11"/>
          <p:cNvPicPr>
            <a:picLocks noChangeAspect="1"/>
          </p:cNvPicPr>
          <p:nvPr/>
        </p:nvPicPr>
        <p:blipFill rotWithShape="1">
          <a:blip r:embed="rId4" cstate="email">
            <a:extLst>
              <a:ext uri="{28A0092B-C50C-407E-A947-70E740481C1C}">
                <a14:useLocalDpi xmlns:a14="http://schemas.microsoft.com/office/drawing/2010/main" val="0"/>
              </a:ext>
            </a:extLst>
          </a:blip>
          <a:srcRect l="6829" r="9720"/>
          <a:stretch/>
        </p:blipFill>
        <p:spPr>
          <a:xfrm>
            <a:off x="0" y="7128409"/>
            <a:ext cx="8249478" cy="6587589"/>
          </a:xfrm>
          <a:prstGeom prst="rect">
            <a:avLst/>
          </a:prstGeom>
        </p:spPr>
      </p:pic>
      <p:sp>
        <p:nvSpPr>
          <p:cNvPr id="13" name="Rectangle 4"/>
          <p:cNvSpPr/>
          <p:nvPr/>
        </p:nvSpPr>
        <p:spPr>
          <a:xfrm>
            <a:off x="1818476" y="3491347"/>
            <a:ext cx="19669924" cy="22932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165">
              <a:lnSpc>
                <a:spcPts val="5500"/>
              </a:lnSpc>
            </a:pPr>
            <a:r>
              <a:rPr lang="en-US" sz="4000" dirty="0">
                <a:solidFill>
                  <a:schemeClr val="tx1"/>
                </a:solidFill>
                <a:latin typeface="方正舒体" panose="02010601030101010101" pitchFamily="2" charset="-122"/>
                <a:ea typeface="方正舒体" panose="02010601030101010101" pitchFamily="2" charset="-122"/>
              </a:rPr>
              <a:t>The Summer Palace is a large-scale landscape garden based on Kunming Lake and Longevity Hill, with the West Lake of Hangzhou as the blueprint, and drawing on the design techniques of gardens in the south of the Yangtze River. </a:t>
            </a:r>
          </a:p>
          <a:p>
            <a:pPr defTabSz="1828165">
              <a:lnSpc>
                <a:spcPts val="5500"/>
              </a:lnSpc>
            </a:pPr>
            <a:r>
              <a:rPr lang="en-US" sz="4000" dirty="0">
                <a:solidFill>
                  <a:schemeClr val="tx1"/>
                </a:solidFill>
                <a:latin typeface="方正舒体" panose="02010601030101010101" pitchFamily="2" charset="-122"/>
                <a:ea typeface="方正舒体" panose="02010601030101010101" pitchFamily="2" charset="-122"/>
              </a:rPr>
              <a:t>It is also the most complete imperial palace and imperial garden preserved, known as the "Royal Garden Museum of China".</a:t>
            </a:r>
            <a:endParaRPr lang="en-US" sz="4000" dirty="0">
              <a:solidFill>
                <a:schemeClr val="tx1"/>
              </a:solidFill>
              <a:latin typeface="方正舒体" panose="02010601030101010101" pitchFamily="2" charset="-122"/>
              <a:ea typeface="方正舒体" panose="02010601030101010101" pitchFamily="2" charset="-122"/>
            </a:endParaRPr>
          </a:p>
        </p:txBody>
      </p:sp>
    </p:spTree>
    <p:extLst>
      <p:ext uri="{BB962C8B-B14F-4D97-AF65-F5344CB8AC3E}">
        <p14:creationId xmlns:p14="http://schemas.microsoft.com/office/powerpoint/2010/main" val="463017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b="14688"/>
          <a:stretch/>
        </p:blipFill>
        <p:spPr>
          <a:xfrm>
            <a:off x="0" y="-1"/>
            <a:ext cx="24370328" cy="13855149"/>
          </a:xfrm>
          <a:prstGeom prst="rect">
            <a:avLst/>
          </a:prstGeom>
        </p:spPr>
      </p:pic>
      <p:sp>
        <p:nvSpPr>
          <p:cNvPr id="4" name="矩形 3"/>
          <p:cNvSpPr/>
          <p:nvPr/>
        </p:nvSpPr>
        <p:spPr>
          <a:xfrm>
            <a:off x="1789043" y="2027582"/>
            <a:ext cx="19997531" cy="9660835"/>
          </a:xfrm>
          <a:prstGeom prst="rect">
            <a:avLst/>
          </a:pr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rtlCol="0" anchor="ctr"/>
          <a:lstStyle/>
          <a:p>
            <a:r>
              <a:rPr lang="en-US" altLang="zh-CN" sz="4800" b="1" i="1" dirty="0" smtClean="0">
                <a:solidFill>
                  <a:schemeClr val="tx2"/>
                </a:solidFill>
                <a:latin typeface="Segoe UI" panose="020B0502040204020203" pitchFamily="34" charset="0"/>
                <a:cs typeface="Segoe UI" panose="020B0502040204020203" pitchFamily="34" charset="0"/>
              </a:rPr>
              <a:t>/Temple </a:t>
            </a:r>
            <a:r>
              <a:rPr lang="en-US" altLang="zh-CN" sz="4800" b="1" i="1" dirty="0">
                <a:solidFill>
                  <a:schemeClr val="tx2"/>
                </a:solidFill>
                <a:latin typeface="Segoe UI" panose="020B0502040204020203" pitchFamily="34" charset="0"/>
                <a:cs typeface="Segoe UI" panose="020B0502040204020203" pitchFamily="34" charset="0"/>
              </a:rPr>
              <a:t>of Heaven</a:t>
            </a:r>
            <a:endParaRPr lang="en-US" altLang="zh-CN" sz="4800" b="1" i="1" dirty="0">
              <a:solidFill>
                <a:schemeClr val="tx2"/>
              </a:solidFill>
              <a:latin typeface="Segoe UI" panose="020B0502040204020203" pitchFamily="34" charset="0"/>
              <a:cs typeface="Segoe UI" panose="020B0502040204020203" pitchFamily="34" charset="0"/>
            </a:endParaRPr>
          </a:p>
          <a:p>
            <a:endParaRPr lang="en-US" altLang="zh-CN" sz="4800" dirty="0" smtClean="0">
              <a:solidFill>
                <a:schemeClr val="tx2"/>
              </a:solidFill>
              <a:latin typeface="Segoe UI" panose="020B0502040204020203" pitchFamily="34" charset="0"/>
              <a:cs typeface="Segoe UI" panose="020B0502040204020203" pitchFamily="34" charset="0"/>
            </a:endParaRPr>
          </a:p>
          <a:p>
            <a:endParaRPr lang="en-US" altLang="zh-CN" sz="4800" dirty="0">
              <a:solidFill>
                <a:schemeClr val="tx2"/>
              </a:solidFill>
              <a:latin typeface="Segoe UI" panose="020B0502040204020203" pitchFamily="34" charset="0"/>
              <a:cs typeface="Segoe UI" panose="020B0502040204020203" pitchFamily="34" charset="0"/>
            </a:endParaRPr>
          </a:p>
          <a:p>
            <a:r>
              <a:rPr lang="en-US" altLang="zh-CN" sz="4000" b="1" dirty="0">
                <a:solidFill>
                  <a:schemeClr val="tx2"/>
                </a:solidFill>
                <a:latin typeface="Chaparral Pro Light" pitchFamily="18" charset="0"/>
                <a:cs typeface="Segoe UI" panose="020B0502040204020203" pitchFamily="34" charset="0"/>
              </a:rPr>
              <a:t>The Temple of Heaven is a worthwhile visiting place in Beijing. It is much bigger than the Forbidden City and smaller than the Summer Palace with an area of about 2,700,000 square meters</a:t>
            </a:r>
            <a:r>
              <a:rPr lang="en-US" altLang="zh-CN" sz="4000" b="1" dirty="0" smtClean="0">
                <a:solidFill>
                  <a:schemeClr val="tx2"/>
                </a:solidFill>
                <a:latin typeface="Chaparral Pro Light" pitchFamily="18" charset="0"/>
                <a:cs typeface="Segoe UI" panose="020B0502040204020203" pitchFamily="34" charset="0"/>
              </a:rPr>
              <a:t>.</a:t>
            </a:r>
            <a:endParaRPr lang="en-US" altLang="zh-CN" sz="4000" b="1" dirty="0">
              <a:solidFill>
                <a:schemeClr val="tx2"/>
              </a:solidFill>
              <a:latin typeface="Chaparral Pro Light" pitchFamily="18" charset="0"/>
              <a:cs typeface="Segoe UI" panose="020B0502040204020203" pitchFamily="34" charset="0"/>
            </a:endParaRPr>
          </a:p>
          <a:p>
            <a:r>
              <a:rPr lang="en-US" altLang="zh-CN" sz="4000" b="1" dirty="0">
                <a:solidFill>
                  <a:schemeClr val="tx2"/>
                </a:solidFill>
                <a:latin typeface="Chaparral Pro Light" pitchFamily="18" charset="0"/>
                <a:cs typeface="Segoe UI" panose="020B0502040204020203" pitchFamily="34" charset="0"/>
              </a:rPr>
              <a:t>It was built in 1420 A.D. during the Ming Dynasty to offer sacrifice to Heaven. As Chinese emperors called themselves ' The Son of Heaven', they dared not to build their own </a:t>
            </a:r>
            <a:r>
              <a:rPr lang="en-US" altLang="zh-CN" sz="4000" b="1" dirty="0" err="1">
                <a:solidFill>
                  <a:schemeClr val="tx2"/>
                </a:solidFill>
                <a:latin typeface="Chaparral Pro Light" pitchFamily="18" charset="0"/>
                <a:cs typeface="Segoe UI" panose="020B0502040204020203" pitchFamily="34" charset="0"/>
              </a:rPr>
              <a:t>dweling</a:t>
            </a:r>
            <a:r>
              <a:rPr lang="en-US" altLang="zh-CN" sz="4000" b="1" dirty="0">
                <a:solidFill>
                  <a:schemeClr val="tx2"/>
                </a:solidFill>
                <a:latin typeface="Chaparral Pro Light" pitchFamily="18" charset="0"/>
                <a:cs typeface="Segoe UI" panose="020B0502040204020203" pitchFamily="34" charset="0"/>
              </a:rPr>
              <a:t>,' Forbidden City' bigger than a dwelling for Heaven</a:t>
            </a:r>
            <a:r>
              <a:rPr lang="en-US" altLang="zh-CN" sz="4000" b="1" dirty="0" smtClean="0">
                <a:solidFill>
                  <a:schemeClr val="tx2"/>
                </a:solidFill>
                <a:latin typeface="Chaparral Pro Light" pitchFamily="18" charset="0"/>
                <a:cs typeface="Segoe UI" panose="020B0502040204020203" pitchFamily="34" charset="0"/>
              </a:rPr>
              <a:t>.</a:t>
            </a:r>
            <a:endParaRPr lang="en-US" altLang="zh-CN" sz="4000" b="1" dirty="0">
              <a:solidFill>
                <a:schemeClr val="tx2"/>
              </a:solidFill>
              <a:latin typeface="Chaparral Pro Light" pitchFamily="18" charset="0"/>
              <a:cs typeface="Segoe UI" panose="020B0502040204020203" pitchFamily="34" charset="0"/>
            </a:endParaRPr>
          </a:p>
          <a:p>
            <a:r>
              <a:rPr lang="en-US" altLang="zh-CN" sz="4000" b="1" dirty="0">
                <a:solidFill>
                  <a:schemeClr val="tx2"/>
                </a:solidFill>
                <a:latin typeface="Chaparral Pro Light" pitchFamily="18" charset="0"/>
                <a:cs typeface="Segoe UI" panose="020B0502040204020203" pitchFamily="34" charset="0"/>
              </a:rPr>
              <a:t>An interesting and famous place for you to visit here is called Echo Wall owning special feature</a:t>
            </a:r>
            <a:r>
              <a:rPr lang="en-US" altLang="zh-CN" sz="4000" b="1" dirty="0" smtClean="0">
                <a:solidFill>
                  <a:schemeClr val="tx2"/>
                </a:solidFill>
                <a:latin typeface="Chaparral Pro Light" pitchFamily="18" charset="0"/>
                <a:cs typeface="Segoe UI" panose="020B0502040204020203" pitchFamily="34" charset="0"/>
              </a:rPr>
              <a:t>.</a:t>
            </a:r>
            <a:endParaRPr lang="en-US" altLang="zh-CN" sz="4000" b="1" dirty="0">
              <a:solidFill>
                <a:schemeClr val="tx2"/>
              </a:solidFill>
              <a:latin typeface="Chaparral Pro Light" pitchFamily="18" charset="0"/>
              <a:cs typeface="Segoe UI" panose="020B0502040204020203" pitchFamily="34" charset="0"/>
            </a:endParaRPr>
          </a:p>
          <a:p>
            <a:r>
              <a:rPr lang="en-US" altLang="zh-CN" sz="4000" b="1" dirty="0">
                <a:solidFill>
                  <a:schemeClr val="tx2"/>
                </a:solidFill>
                <a:latin typeface="Chaparral Pro Light" pitchFamily="18" charset="0"/>
                <a:cs typeface="Segoe UI" panose="020B0502040204020203" pitchFamily="34" charset="0"/>
              </a:rPr>
              <a:t>The wall encloses Imperial Heavenly Vault. Its perimeter is 193 meters</a:t>
            </a:r>
            <a:r>
              <a:rPr lang="en-US" altLang="zh-CN" sz="4000" b="1" dirty="0" smtClean="0">
                <a:solidFill>
                  <a:schemeClr val="tx2"/>
                </a:solidFill>
                <a:latin typeface="Chaparral Pro Light" pitchFamily="18" charset="0"/>
                <a:cs typeface="Segoe UI" panose="020B0502040204020203" pitchFamily="34" charset="0"/>
              </a:rPr>
              <a:t>.</a:t>
            </a:r>
            <a:endParaRPr lang="en-US" altLang="zh-CN" sz="4000" b="1" dirty="0">
              <a:solidFill>
                <a:schemeClr val="tx2"/>
              </a:solidFill>
              <a:latin typeface="Chaparral Pro Light" pitchFamily="18" charset="0"/>
              <a:cs typeface="Segoe UI" panose="020B0502040204020203" pitchFamily="34" charset="0"/>
            </a:endParaRPr>
          </a:p>
          <a:p>
            <a:r>
              <a:rPr lang="en-US" altLang="zh-CN" sz="4000" b="1" dirty="0">
                <a:solidFill>
                  <a:schemeClr val="tx2"/>
                </a:solidFill>
                <a:latin typeface="Chaparral Pro Light" pitchFamily="18" charset="0"/>
                <a:cs typeface="Segoe UI" panose="020B0502040204020203" pitchFamily="34" charset="0"/>
              </a:rPr>
              <a:t>If you and your friend stand at the east and the west roots of the wall respectively and you whisper a word, then your friend will hear clearly what you </a:t>
            </a:r>
            <a:r>
              <a:rPr lang="en-US" altLang="zh-CN" sz="4000" b="1" dirty="0" smtClean="0">
                <a:solidFill>
                  <a:schemeClr val="tx2"/>
                </a:solidFill>
                <a:latin typeface="Chaparral Pro Light" pitchFamily="18" charset="0"/>
                <a:cs typeface="Segoe UI" panose="020B0502040204020203" pitchFamily="34" charset="0"/>
              </a:rPr>
              <a:t>said, </a:t>
            </a:r>
            <a:r>
              <a:rPr lang="en-US" altLang="zh-CN" sz="4000" b="1" dirty="0" err="1" smtClean="0">
                <a:solidFill>
                  <a:schemeClr val="tx2"/>
                </a:solidFill>
                <a:latin typeface="Chaparral Pro Light" pitchFamily="18" charset="0"/>
                <a:cs typeface="Segoe UI" panose="020B0502040204020203" pitchFamily="34" charset="0"/>
              </a:rPr>
              <a:t>isn</a:t>
            </a:r>
            <a:r>
              <a:rPr lang="zh-CN" altLang="en-US" sz="4000" b="1" dirty="0" smtClean="0">
                <a:solidFill>
                  <a:schemeClr val="tx2"/>
                </a:solidFill>
                <a:latin typeface="Chaparral Pro Light" pitchFamily="18" charset="0"/>
                <a:cs typeface="Segoe UI" panose="020B0502040204020203" pitchFamily="34" charset="0"/>
              </a:rPr>
              <a:t>’</a:t>
            </a:r>
            <a:r>
              <a:rPr lang="en-US" altLang="zh-CN" sz="4000" b="1" dirty="0" smtClean="0">
                <a:solidFill>
                  <a:schemeClr val="tx2"/>
                </a:solidFill>
                <a:latin typeface="Chaparral Pro Light" pitchFamily="18" charset="0"/>
                <a:cs typeface="Segoe UI" panose="020B0502040204020203" pitchFamily="34" charset="0"/>
              </a:rPr>
              <a:t>t it interesting</a:t>
            </a:r>
            <a:r>
              <a:rPr lang="en-US" altLang="zh-CN" sz="4000" b="1" dirty="0">
                <a:solidFill>
                  <a:schemeClr val="tx2"/>
                </a:solidFill>
                <a:latin typeface="Chaparral Pro Light" pitchFamily="18" charset="0"/>
                <a:cs typeface="Segoe UI" panose="020B0502040204020203" pitchFamily="34" charset="0"/>
              </a:rPr>
              <a:t>? The phenomenon utilizes the theory of sound </a:t>
            </a:r>
            <a:r>
              <a:rPr lang="en-US" altLang="zh-CN" sz="4000" b="1" dirty="0" smtClean="0">
                <a:solidFill>
                  <a:schemeClr val="tx2"/>
                </a:solidFill>
                <a:latin typeface="Chaparral Pro Light" pitchFamily="18" charset="0"/>
                <a:cs typeface="Segoe UI" panose="020B0502040204020203" pitchFamily="34" charset="0"/>
              </a:rPr>
              <a:t>wave.</a:t>
            </a:r>
            <a:endParaRPr lang="zh-CN" altLang="en-US" sz="4000" b="1" dirty="0">
              <a:solidFill>
                <a:schemeClr val="tx2"/>
              </a:solidFill>
              <a:latin typeface="Chaparral Pro Light" pitchFamily="18" charset="0"/>
              <a:cs typeface="Segoe UI" panose="020B0502040204020203" pitchFamily="34" charset="0"/>
            </a:endParaRPr>
          </a:p>
        </p:txBody>
      </p:sp>
    </p:spTree>
    <p:extLst>
      <p:ext uri="{BB962C8B-B14F-4D97-AF65-F5344CB8AC3E}">
        <p14:creationId xmlns:p14="http://schemas.microsoft.com/office/powerpoint/2010/main" val="3881994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75862" y="2226365"/>
            <a:ext cx="10243404" cy="9978887"/>
          </a:xfrm>
          <a:prstGeom prst="rect">
            <a:avLst/>
          </a:pr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rtlCol="0" anchor="ctr"/>
          <a:lstStyle/>
          <a:p>
            <a:pPr algn="ctr">
              <a:lnSpc>
                <a:spcPts val="6400"/>
              </a:lnSpc>
            </a:pPr>
            <a:r>
              <a:rPr lang="en-US" altLang="zh-CN" sz="4000" b="1" dirty="0" smtClean="0">
                <a:solidFill>
                  <a:schemeClr val="tx2"/>
                </a:solidFill>
                <a:latin typeface="Chaparral Pro Light" pitchFamily="18" charset="0"/>
                <a:cs typeface="Segoe UI" panose="020B0502040204020203" pitchFamily="34" charset="0"/>
              </a:rPr>
              <a:t>With </a:t>
            </a:r>
            <a:r>
              <a:rPr lang="en-US" altLang="zh-CN" sz="4000" b="1" dirty="0">
                <a:solidFill>
                  <a:schemeClr val="tx2"/>
                </a:solidFill>
                <a:latin typeface="Chaparral Pro Light" pitchFamily="18" charset="0"/>
                <a:cs typeface="Segoe UI" panose="020B0502040204020203" pitchFamily="34" charset="0"/>
              </a:rPr>
              <a:t>a history of nearly 600 years</a:t>
            </a:r>
            <a:r>
              <a:rPr lang="en-US" altLang="zh-CN" sz="4000" b="1" dirty="0" smtClean="0">
                <a:solidFill>
                  <a:schemeClr val="tx2"/>
                </a:solidFill>
                <a:latin typeface="Chaparral Pro Light" pitchFamily="18" charset="0"/>
                <a:cs typeface="Segoe UI" panose="020B0502040204020203" pitchFamily="34" charset="0"/>
              </a:rPr>
              <a:t>,</a:t>
            </a:r>
            <a:endParaRPr lang="en-US" altLang="zh-CN" sz="4000" b="1" dirty="0">
              <a:solidFill>
                <a:schemeClr val="tx2"/>
              </a:solidFill>
              <a:latin typeface="Chaparral Pro Light" pitchFamily="18" charset="0"/>
              <a:cs typeface="Segoe UI" panose="020B0502040204020203" pitchFamily="34" charset="0"/>
            </a:endParaRPr>
          </a:p>
          <a:p>
            <a:pPr algn="ctr">
              <a:lnSpc>
                <a:spcPts val="6400"/>
              </a:lnSpc>
            </a:pPr>
            <a:r>
              <a:rPr lang="en-US" altLang="zh-CN" sz="4000" b="1" dirty="0">
                <a:solidFill>
                  <a:schemeClr val="tx2"/>
                </a:solidFill>
                <a:latin typeface="Chaparral Pro Light" pitchFamily="18" charset="0"/>
                <a:cs typeface="Segoe UI" panose="020B0502040204020203" pitchFamily="34" charset="0"/>
              </a:rPr>
              <a:t>this is the largest and most </a:t>
            </a:r>
            <a:r>
              <a:rPr lang="en-US" altLang="zh-CN" sz="4000" b="1" dirty="0" smtClean="0">
                <a:solidFill>
                  <a:schemeClr val="tx2"/>
                </a:solidFill>
                <a:latin typeface="Chaparral Pro Light" pitchFamily="18" charset="0"/>
                <a:cs typeface="Segoe UI" panose="020B0502040204020203" pitchFamily="34" charset="0"/>
              </a:rPr>
              <a:t>perfect</a:t>
            </a:r>
            <a:endParaRPr lang="en-US" altLang="zh-CN" sz="4000" b="1" dirty="0">
              <a:solidFill>
                <a:schemeClr val="tx2"/>
              </a:solidFill>
              <a:latin typeface="Chaparral Pro Light" pitchFamily="18" charset="0"/>
              <a:cs typeface="Segoe UI" panose="020B0502040204020203" pitchFamily="34" charset="0"/>
            </a:endParaRPr>
          </a:p>
          <a:p>
            <a:pPr algn="ctr">
              <a:lnSpc>
                <a:spcPts val="6400"/>
              </a:lnSpc>
            </a:pPr>
            <a:r>
              <a:rPr lang="en-US" altLang="zh-CN" sz="4000" b="1" dirty="0">
                <a:solidFill>
                  <a:schemeClr val="tx2"/>
                </a:solidFill>
                <a:latin typeface="Chaparral Pro Light" pitchFamily="18" charset="0"/>
                <a:cs typeface="Segoe UI" panose="020B0502040204020203" pitchFamily="34" charset="0"/>
              </a:rPr>
              <a:t>ancient heavenly worship complex in </a:t>
            </a:r>
            <a:r>
              <a:rPr lang="en-US" altLang="zh-CN" sz="4000" b="1" dirty="0" smtClean="0">
                <a:solidFill>
                  <a:schemeClr val="tx2"/>
                </a:solidFill>
                <a:latin typeface="Chaparral Pro Light" pitchFamily="18" charset="0"/>
                <a:cs typeface="Segoe UI" panose="020B0502040204020203" pitchFamily="34" charset="0"/>
              </a:rPr>
              <a:t>the world.</a:t>
            </a:r>
            <a:endParaRPr lang="en-US" altLang="zh-CN" sz="4000" b="1" dirty="0">
              <a:solidFill>
                <a:schemeClr val="tx2"/>
              </a:solidFill>
              <a:latin typeface="Chaparral Pro Light" pitchFamily="18" charset="0"/>
              <a:cs typeface="Segoe UI" panose="020B0502040204020203" pitchFamily="34" charset="0"/>
            </a:endParaRPr>
          </a:p>
          <a:p>
            <a:pPr algn="ctr">
              <a:lnSpc>
                <a:spcPts val="6400"/>
              </a:lnSpc>
            </a:pPr>
            <a:r>
              <a:rPr lang="en-US" altLang="zh-CN" sz="4000" b="1" dirty="0">
                <a:solidFill>
                  <a:schemeClr val="tx2"/>
                </a:solidFill>
                <a:latin typeface="Chaparral Pro Light" pitchFamily="18" charset="0"/>
                <a:cs typeface="Segoe UI" panose="020B0502040204020203" pitchFamily="34" charset="0"/>
              </a:rPr>
              <a:t>In the Ming and Qing Dynasties</a:t>
            </a:r>
            <a:r>
              <a:rPr lang="en-US" altLang="zh-CN" sz="4000" b="1" dirty="0" smtClean="0">
                <a:solidFill>
                  <a:schemeClr val="tx2"/>
                </a:solidFill>
                <a:latin typeface="Chaparral Pro Light" pitchFamily="18" charset="0"/>
                <a:cs typeface="Segoe UI" panose="020B0502040204020203" pitchFamily="34" charset="0"/>
              </a:rPr>
              <a:t>,</a:t>
            </a:r>
            <a:endParaRPr lang="en-US" altLang="zh-CN" sz="4000" b="1" dirty="0">
              <a:solidFill>
                <a:schemeClr val="tx2"/>
              </a:solidFill>
              <a:latin typeface="Chaparral Pro Light" pitchFamily="18" charset="0"/>
              <a:cs typeface="Segoe UI" panose="020B0502040204020203" pitchFamily="34" charset="0"/>
            </a:endParaRPr>
          </a:p>
          <a:p>
            <a:pPr algn="ctr">
              <a:lnSpc>
                <a:spcPts val="6400"/>
              </a:lnSpc>
            </a:pPr>
            <a:r>
              <a:rPr lang="en-US" altLang="zh-CN" sz="4000" b="1" dirty="0">
                <a:solidFill>
                  <a:schemeClr val="tx2"/>
                </a:solidFill>
                <a:latin typeface="Chaparral Pro Light" pitchFamily="18" charset="0"/>
                <a:cs typeface="Segoe UI" panose="020B0502040204020203" pitchFamily="34" charset="0"/>
              </a:rPr>
              <a:t>it was the </a:t>
            </a:r>
            <a:r>
              <a:rPr lang="en-US" altLang="zh-CN" sz="4000" b="1" dirty="0" smtClean="0">
                <a:solidFill>
                  <a:schemeClr val="tx2"/>
                </a:solidFill>
                <a:latin typeface="Chaparral Pro Light" pitchFamily="18" charset="0"/>
                <a:cs typeface="Segoe UI" panose="020B0502040204020203" pitchFamily="34" charset="0"/>
              </a:rPr>
              <a:t>place</a:t>
            </a:r>
            <a:endParaRPr lang="en-US" altLang="zh-CN" sz="4000" b="1" dirty="0">
              <a:solidFill>
                <a:schemeClr val="tx2"/>
              </a:solidFill>
              <a:latin typeface="Chaparral Pro Light" pitchFamily="18" charset="0"/>
              <a:cs typeface="Segoe UI" panose="020B0502040204020203" pitchFamily="34" charset="0"/>
            </a:endParaRPr>
          </a:p>
          <a:p>
            <a:pPr algn="ctr">
              <a:lnSpc>
                <a:spcPts val="6400"/>
              </a:lnSpc>
            </a:pPr>
            <a:r>
              <a:rPr lang="en-US" altLang="zh-CN" sz="4000" b="1" dirty="0">
                <a:solidFill>
                  <a:schemeClr val="tx2"/>
                </a:solidFill>
                <a:latin typeface="Chaparral Pro Light" pitchFamily="18" charset="0"/>
                <a:cs typeface="Segoe UI" panose="020B0502040204020203" pitchFamily="34" charset="0"/>
              </a:rPr>
              <a:t>where emperors worshipped the heaven</a:t>
            </a:r>
            <a:r>
              <a:rPr lang="en-US" altLang="zh-CN" sz="4000" b="1" dirty="0" smtClean="0">
                <a:solidFill>
                  <a:schemeClr val="tx2"/>
                </a:solidFill>
                <a:latin typeface="Chaparral Pro Light" pitchFamily="18" charset="0"/>
                <a:cs typeface="Segoe UI" panose="020B0502040204020203" pitchFamily="34" charset="0"/>
              </a:rPr>
              <a:t>.</a:t>
            </a:r>
            <a:endParaRPr lang="en-US" altLang="zh-CN" sz="4000" b="1" dirty="0">
              <a:solidFill>
                <a:schemeClr val="tx2"/>
              </a:solidFill>
              <a:latin typeface="Chaparral Pro Light" pitchFamily="18" charset="0"/>
              <a:cs typeface="Segoe UI" panose="020B0502040204020203" pitchFamily="34" charset="0"/>
            </a:endParaRPr>
          </a:p>
          <a:p>
            <a:pPr algn="ctr">
              <a:lnSpc>
                <a:spcPts val="6400"/>
              </a:lnSpc>
            </a:pPr>
            <a:r>
              <a:rPr lang="en-US" altLang="zh-CN" sz="4000" b="1" dirty="0">
                <a:solidFill>
                  <a:schemeClr val="tx2"/>
                </a:solidFill>
                <a:latin typeface="Chaparral Pro Light" pitchFamily="18" charset="0"/>
                <a:cs typeface="Segoe UI" panose="020B0502040204020203" pitchFamily="34" charset="0"/>
              </a:rPr>
              <a:t>It is also </a:t>
            </a:r>
          </a:p>
          <a:p>
            <a:pPr algn="ctr">
              <a:lnSpc>
                <a:spcPts val="6400"/>
              </a:lnSpc>
            </a:pPr>
            <a:r>
              <a:rPr lang="en-US" altLang="zh-CN" sz="4000" b="1" dirty="0">
                <a:solidFill>
                  <a:srgbClr val="FFC000"/>
                </a:solidFill>
                <a:effectLst>
                  <a:outerShdw blurRad="38100" dist="38100" dir="2700000" algn="tl">
                    <a:srgbClr val="000000">
                      <a:alpha val="43137"/>
                    </a:srgbClr>
                  </a:outerShdw>
                </a:effectLst>
                <a:latin typeface="Chaparral Pro Light" pitchFamily="18" charset="0"/>
                <a:cs typeface="Segoe UI" panose="020B0502040204020203" pitchFamily="34" charset="0"/>
              </a:rPr>
              <a:t>the nearest place to "heaven</a:t>
            </a:r>
            <a:r>
              <a:rPr lang="en-US" altLang="zh-CN" sz="4000" b="1" dirty="0" smtClean="0">
                <a:solidFill>
                  <a:srgbClr val="FFC000"/>
                </a:solidFill>
                <a:effectLst>
                  <a:outerShdw blurRad="38100" dist="38100" dir="2700000" algn="tl">
                    <a:srgbClr val="000000">
                      <a:alpha val="43137"/>
                    </a:srgbClr>
                  </a:outerShdw>
                </a:effectLst>
                <a:latin typeface="Chaparral Pro Light" pitchFamily="18" charset="0"/>
                <a:cs typeface="Segoe UI" panose="020B0502040204020203" pitchFamily="34" charset="0"/>
              </a:rPr>
              <a:t>"</a:t>
            </a:r>
            <a:endParaRPr lang="en-US" altLang="zh-CN" sz="4000" b="1" dirty="0">
              <a:solidFill>
                <a:srgbClr val="FFC000"/>
              </a:solidFill>
              <a:effectLst>
                <a:outerShdw blurRad="38100" dist="38100" dir="2700000" algn="tl">
                  <a:srgbClr val="000000">
                    <a:alpha val="43137"/>
                  </a:srgbClr>
                </a:outerShdw>
              </a:effectLst>
              <a:latin typeface="Chaparral Pro Light" pitchFamily="18" charset="0"/>
              <a:cs typeface="Segoe UI" panose="020B0502040204020203" pitchFamily="34" charset="0"/>
            </a:endParaRPr>
          </a:p>
          <a:p>
            <a:pPr algn="ctr">
              <a:lnSpc>
                <a:spcPts val="6400"/>
              </a:lnSpc>
            </a:pPr>
            <a:r>
              <a:rPr lang="en-US" altLang="zh-CN" sz="4000" b="1" dirty="0">
                <a:solidFill>
                  <a:schemeClr val="tx2"/>
                </a:solidFill>
                <a:latin typeface="Chaparral Pro Light" pitchFamily="18" charset="0"/>
                <a:cs typeface="Segoe UI" panose="020B0502040204020203" pitchFamily="34" charset="0"/>
              </a:rPr>
              <a:t>in the hearts of the common people</a:t>
            </a:r>
            <a:r>
              <a:rPr lang="en-US" altLang="zh-CN" sz="4000" b="1" dirty="0" smtClean="0">
                <a:solidFill>
                  <a:schemeClr val="tx2"/>
                </a:solidFill>
                <a:latin typeface="Chaparral Pro Light" pitchFamily="18" charset="0"/>
                <a:cs typeface="Segoe UI" panose="020B0502040204020203" pitchFamily="34" charset="0"/>
              </a:rPr>
              <a:t>.</a:t>
            </a:r>
            <a:endParaRPr lang="en-US" altLang="zh-CN" sz="4000" b="1" dirty="0">
              <a:solidFill>
                <a:schemeClr val="tx2"/>
              </a:solidFill>
              <a:latin typeface="Chaparral Pro Light" pitchFamily="18" charset="0"/>
              <a:cs typeface="Segoe UI" panose="020B0502040204020203" pitchFamily="34" charset="0"/>
            </a:endParaRPr>
          </a:p>
          <a:p>
            <a:pPr algn="ctr">
              <a:lnSpc>
                <a:spcPts val="6400"/>
              </a:lnSpc>
            </a:pPr>
            <a:r>
              <a:rPr lang="en-US" altLang="zh-CN" sz="4000" b="1" dirty="0">
                <a:solidFill>
                  <a:schemeClr val="tx2"/>
                </a:solidFill>
                <a:latin typeface="Chaparral Pro Light" pitchFamily="18" charset="0"/>
                <a:cs typeface="Segoe UI" panose="020B0502040204020203" pitchFamily="34" charset="0"/>
              </a:rPr>
              <a:t>Many secrets and legends hidden here...</a:t>
            </a:r>
          </a:p>
        </p:txBody>
      </p:sp>
      <p:pic>
        <p:nvPicPr>
          <p:cNvPr id="5" name="图片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935459" y="1371599"/>
            <a:ext cx="9482118" cy="6341166"/>
          </a:xfrm>
          <a:prstGeom prst="rect">
            <a:avLst/>
          </a:prstGeom>
        </p:spPr>
      </p:pic>
      <p:pic>
        <p:nvPicPr>
          <p:cNvPr id="3" name="图片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853544" y="6818242"/>
            <a:ext cx="9972704" cy="5609646"/>
          </a:xfrm>
          <a:prstGeom prst="rect">
            <a:avLst/>
          </a:prstGeom>
        </p:spPr>
      </p:pic>
    </p:spTree>
    <p:extLst>
      <p:ext uri="{BB962C8B-B14F-4D97-AF65-F5344CB8AC3E}">
        <p14:creationId xmlns:p14="http://schemas.microsoft.com/office/powerpoint/2010/main" val="3553933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Air Light 2">
      <a:dk1>
        <a:srgbClr val="7F7F7F"/>
      </a:dk1>
      <a:lt1>
        <a:srgbClr val="FFFFFF"/>
      </a:lt1>
      <a:dk2>
        <a:srgbClr val="000000"/>
      </a:dk2>
      <a:lt2>
        <a:srgbClr val="FFFFFF"/>
      </a:lt2>
      <a:accent1>
        <a:srgbClr val="000000"/>
      </a:accent1>
      <a:accent2>
        <a:srgbClr val="D6AE7E"/>
      </a:accent2>
      <a:accent3>
        <a:srgbClr val="545557"/>
      </a:accent3>
      <a:accent4>
        <a:srgbClr val="91969B"/>
      </a:accent4>
      <a:accent5>
        <a:srgbClr val="4B5050"/>
      </a:accent5>
      <a:accent6>
        <a:srgbClr val="91969B"/>
      </a:accent6>
      <a:hlink>
        <a:srgbClr val="4B5050"/>
      </a:hlink>
      <a:folHlink>
        <a:srgbClr val="19BB9B"/>
      </a:folHlink>
    </a:clrScheme>
    <a:fontScheme name="Sego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800" dirty="0">
            <a:latin typeface="Segoe UI" panose="020B0502040204020203" pitchFamily="34" charset="0"/>
            <a:ea typeface="Lato Light" charset="0"/>
            <a:cs typeface="Segoe UI" panose="020B0502040204020203" pitchFamily="34" charset="0"/>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Theme">
  <a:themeElements>
    <a:clrScheme name="Ghost 1">
      <a:dk1>
        <a:srgbClr val="7F7F7F"/>
      </a:dk1>
      <a:lt1>
        <a:srgbClr val="FFFFFF"/>
      </a:lt1>
      <a:dk2>
        <a:srgbClr val="000000"/>
      </a:dk2>
      <a:lt2>
        <a:srgbClr val="FFFFFF"/>
      </a:lt2>
      <a:accent1>
        <a:srgbClr val="000000"/>
      </a:accent1>
      <a:accent2>
        <a:srgbClr val="B0B1B3"/>
      </a:accent2>
      <a:accent3>
        <a:srgbClr val="000000"/>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alpha val="6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Default Theme">
  <a:themeElements>
    <a:clrScheme name="Air Light 2">
      <a:dk1>
        <a:srgbClr val="7F7F7F"/>
      </a:dk1>
      <a:lt1>
        <a:srgbClr val="FFFFFF"/>
      </a:lt1>
      <a:dk2>
        <a:srgbClr val="000000"/>
      </a:dk2>
      <a:lt2>
        <a:srgbClr val="FFFFFF"/>
      </a:lt2>
      <a:accent1>
        <a:srgbClr val="000000"/>
      </a:accent1>
      <a:accent2>
        <a:srgbClr val="D6AE7E"/>
      </a:accent2>
      <a:accent3>
        <a:srgbClr val="545557"/>
      </a:accent3>
      <a:accent4>
        <a:srgbClr val="91969B"/>
      </a:accent4>
      <a:accent5>
        <a:srgbClr val="4B5050"/>
      </a:accent5>
      <a:accent6>
        <a:srgbClr val="91969B"/>
      </a:accent6>
      <a:hlink>
        <a:srgbClr val="4B5050"/>
      </a:hlink>
      <a:folHlink>
        <a:srgbClr val="19BB9B"/>
      </a:folHlink>
    </a:clrScheme>
    <a:fontScheme name="Sego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800" dirty="0">
            <a:latin typeface="Segoe UI" panose="020B0502040204020203" pitchFamily="34" charset="0"/>
            <a:ea typeface="Lato Light" charset="0"/>
            <a:cs typeface="Segoe UI" panose="020B0502040204020203" pitchFamily="34" charset="0"/>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32328</TotalTime>
  <Words>736</Words>
  <Application>Microsoft Office PowerPoint</Application>
  <PresentationFormat>自定义</PresentationFormat>
  <Paragraphs>83</Paragraphs>
  <Slides>10</Slides>
  <Notes>1</Notes>
  <HiddenSlides>0</HiddenSlides>
  <MMClips>0</MMClips>
  <ScaleCrop>false</ScaleCrop>
  <HeadingPairs>
    <vt:vector size="4" baseType="variant">
      <vt:variant>
        <vt:lpstr>主题</vt:lpstr>
      </vt:variant>
      <vt:variant>
        <vt:i4>3</vt:i4>
      </vt:variant>
      <vt:variant>
        <vt:lpstr>幻灯片标题</vt:lpstr>
      </vt:variant>
      <vt:variant>
        <vt:i4>10</vt:i4>
      </vt:variant>
    </vt:vector>
  </HeadingPairs>
  <TitlesOfParts>
    <vt:vector size="13" baseType="lpstr">
      <vt:lpstr>Default Theme</vt:lpstr>
      <vt:lpstr>2_Default Theme</vt:lpstr>
      <vt:lpstr>3_Default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https://shop112543288.taobao.com/</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奇思素材</dc:title>
  <dc:subject>https://shop112543288.taobao.com/</dc:subject>
  <dc:creator>奇思素材</dc:creator>
  <cp:lastModifiedBy>Lenovo</cp:lastModifiedBy>
  <cp:revision>17</cp:revision>
  <dcterms:created xsi:type="dcterms:W3CDTF">2014-11-12T21:47:38Z</dcterms:created>
  <dcterms:modified xsi:type="dcterms:W3CDTF">2019-09-26T07:15:20Z</dcterms:modified>
  <cp:category>欧美简约PPT</cp:category>
</cp:coreProperties>
</file>